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704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8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38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28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25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2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9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2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0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0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5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84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2E5C-8C96-F64A-B534-DC9D1970C8EF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C6DB0-FB10-894B-82A6-01222271F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0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897" y="756196"/>
            <a:ext cx="10543454" cy="4392117"/>
          </a:xfrm>
        </p:spPr>
        <p:txBody>
          <a:bodyPr>
            <a:normAutofit/>
          </a:bodyPr>
          <a:lstStyle/>
          <a:p>
            <a:pPr algn="ctr"/>
            <a:b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  <a:t>Generative Adversarial Networks</a:t>
            </a:r>
            <a:b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  <a:t>(GANs)</a:t>
            </a:r>
            <a:b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</a:br>
            <a:b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</a:br>
            <a:br>
              <a:rPr lang="en-US" sz="5000" i="0" cap="none" dirty="0">
                <a:latin typeface="Arial Rounded MT Bold" charset="0"/>
                <a:ea typeface="Arial Rounded MT Bold" charset="0"/>
                <a:cs typeface="Arial Rounded MT Bold" charset="0"/>
              </a:rPr>
            </a:br>
            <a:r>
              <a:rPr lang="en-US" sz="3000" i="0" cap="none" dirty="0">
                <a:latin typeface="Arial Rounded MT Bold" charset="0"/>
                <a:ea typeface="Arial Rounded MT Bold" charset="0"/>
                <a:cs typeface="Arial Rounded MT Bold" charset="0"/>
              </a:rPr>
              <a:t>Bindita Chaudhuri</a:t>
            </a:r>
          </a:p>
        </p:txBody>
      </p:sp>
    </p:spTree>
    <p:extLst>
      <p:ext uri="{BB962C8B-B14F-4D97-AF65-F5344CB8AC3E}">
        <p14:creationId xmlns:p14="http://schemas.microsoft.com/office/powerpoint/2010/main" val="137692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Unsupervised Learning: 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Autoencoders</a:t>
            </a:r>
            <a:endParaRPr lang="en-US" sz="3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85" y="1478125"/>
            <a:ext cx="6655120" cy="441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0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Unsupervised Learning: 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Autoencoders</a:t>
            </a:r>
            <a:endParaRPr lang="en-US" sz="3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85" y="1478125"/>
            <a:ext cx="6655120" cy="4412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748" y="1231146"/>
            <a:ext cx="2701766" cy="504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3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Unsupervised Learning: 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Variational</a:t>
            </a:r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Autoencoders</a:t>
            </a:r>
            <a:endParaRPr lang="en-US" sz="3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70" y="1392135"/>
            <a:ext cx="5757285" cy="44684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78307" y="1276116"/>
            <a:ext cx="1528997" cy="166390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630116" y="1276116"/>
            <a:ext cx="1528997" cy="47545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32214" y="3979391"/>
            <a:ext cx="2473377" cy="7989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50038" y="4396908"/>
            <a:ext cx="959372" cy="4429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5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Generative Adversarial Networks: Idea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502"/>
          <a:stretch/>
        </p:blipFill>
        <p:spPr>
          <a:xfrm>
            <a:off x="1066799" y="1282639"/>
            <a:ext cx="1961214" cy="480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86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Generative Adversarial Networks: Idea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282639"/>
            <a:ext cx="10058400" cy="480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59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Generative Adversarial Networks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60" y="1224475"/>
            <a:ext cx="7581277" cy="29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073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Generative Adversarial Networks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60" y="1224475"/>
            <a:ext cx="7581277" cy="29186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01" y="4430476"/>
            <a:ext cx="9603394" cy="155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82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Distributions during training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2" y="2083633"/>
            <a:ext cx="11550453" cy="30306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18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GAN: Sample Architecture (DC-GAN)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6" y="2066561"/>
            <a:ext cx="12104005" cy="2820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8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Generated Samples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413415"/>
            <a:ext cx="7553808" cy="24526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37"/>
          <a:stretch/>
        </p:blipFill>
        <p:spPr>
          <a:xfrm>
            <a:off x="8199620" y="2430519"/>
            <a:ext cx="3587646" cy="24597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2" y="1798820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latin typeface="Times New Roman" charset="0"/>
                <a:ea typeface="Times New Roman" charset="0"/>
                <a:cs typeface="Times New Roman" charset="0"/>
              </a:rPr>
              <a:t>MNIST</a:t>
            </a:r>
            <a:endParaRPr lang="en-US" sz="2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38403" y="1798819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charset="0"/>
                <a:ea typeface="Times New Roman" charset="0"/>
                <a:cs typeface="Times New Roman" charset="0"/>
              </a:rPr>
              <a:t>Faces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2074" y="1879350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charset="0"/>
                <a:ea typeface="Times New Roman" charset="0"/>
                <a:cs typeface="Times New Roman" charset="0"/>
              </a:rPr>
              <a:t>CIFAR 10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581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Bidirectional GAN (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BiGAN</a:t>
            </a:r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373" y="1633928"/>
            <a:ext cx="9006931" cy="360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9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Conditional GAN (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cGAN</a:t>
            </a:r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 b="56148"/>
          <a:stretch/>
        </p:blipFill>
        <p:spPr>
          <a:xfrm>
            <a:off x="956414" y="2390930"/>
            <a:ext cx="6096000" cy="10942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47307" r="47008" b="28759"/>
          <a:stretch/>
        </p:blipFill>
        <p:spPr>
          <a:xfrm>
            <a:off x="7587977" y="2436453"/>
            <a:ext cx="2998032" cy="10942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46818" y="1870105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latin typeface="Times New Roman" charset="0"/>
                <a:ea typeface="Times New Roman" charset="0"/>
                <a:cs typeface="Times New Roman" charset="0"/>
              </a:rPr>
              <a:t>Generator</a:t>
            </a:r>
            <a:endParaRPr lang="en-US" sz="2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29397" y="1889484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charset="0"/>
                <a:ea typeface="Times New Roman" charset="0"/>
                <a:cs typeface="Times New Roman" charset="0"/>
              </a:rPr>
              <a:t>Discriminator</a:t>
            </a:r>
          </a:p>
        </p:txBody>
      </p:sp>
    </p:spTree>
    <p:extLst>
      <p:ext uri="{BB962C8B-B14F-4D97-AF65-F5344CB8AC3E}">
        <p14:creationId xmlns:p14="http://schemas.microsoft.com/office/powerpoint/2010/main" val="147793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Conditional GAN (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cGAN</a:t>
            </a:r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8" b="56148"/>
          <a:stretch/>
        </p:blipFill>
        <p:spPr>
          <a:xfrm>
            <a:off x="956414" y="2390930"/>
            <a:ext cx="6096000" cy="10942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47307" r="47008" b="28759"/>
          <a:stretch/>
        </p:blipFill>
        <p:spPr>
          <a:xfrm>
            <a:off x="7587977" y="2436453"/>
            <a:ext cx="2998032" cy="10942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7" t="69698" r="15533" b="5032"/>
          <a:stretch/>
        </p:blipFill>
        <p:spPr>
          <a:xfrm>
            <a:off x="3659640" y="4077408"/>
            <a:ext cx="4866869" cy="14101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46818" y="1870105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latin typeface="Times New Roman" charset="0"/>
                <a:ea typeface="Times New Roman" charset="0"/>
                <a:cs typeface="Times New Roman" charset="0"/>
              </a:rPr>
              <a:t>Generator</a:t>
            </a:r>
            <a:endParaRPr lang="en-US" sz="2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29397" y="1889484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charset="0"/>
                <a:ea typeface="Times New Roman" charset="0"/>
                <a:cs typeface="Times New Roman" charset="0"/>
              </a:rPr>
              <a:t>Discriminator</a:t>
            </a:r>
          </a:p>
        </p:txBody>
      </p:sp>
    </p:spTree>
    <p:extLst>
      <p:ext uri="{BB962C8B-B14F-4D97-AF65-F5344CB8AC3E}">
        <p14:creationId xmlns:p14="http://schemas.microsoft.com/office/powerpoint/2010/main" val="1481317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Pix2Pix: Type of </a:t>
            </a:r>
            <a:r>
              <a:rPr lang="en-US" sz="3000" b="1" dirty="0" err="1">
                <a:latin typeface="Times New Roman" charset="0"/>
                <a:ea typeface="Times New Roman" charset="0"/>
                <a:cs typeface="Times New Roman" charset="0"/>
              </a:rPr>
              <a:t>cGAN</a:t>
            </a:r>
            <a:endParaRPr lang="en-US" sz="3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428" y="2338464"/>
            <a:ext cx="8601142" cy="306986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4991725" y="2068643"/>
            <a:ext cx="854439" cy="6595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775554" y="2068643"/>
            <a:ext cx="779489" cy="6595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74563" y="1637756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L1 loss</a:t>
            </a:r>
          </a:p>
        </p:txBody>
      </p:sp>
    </p:spTree>
    <p:extLst>
      <p:ext uri="{BB962C8B-B14F-4D97-AF65-F5344CB8AC3E}">
        <p14:creationId xmlns:p14="http://schemas.microsoft.com/office/powerpoint/2010/main" val="1944511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CycleGAN: Unsupervised Pix2Pix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6" t="14208" r="17124" b="53879"/>
          <a:stretch/>
        </p:blipFill>
        <p:spPr>
          <a:xfrm>
            <a:off x="419725" y="1963711"/>
            <a:ext cx="5760909" cy="32228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3817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CycleGAN: Unsupervised Pix2Pix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6" t="14208" r="17124" b="53879"/>
          <a:stretch/>
        </p:blipFill>
        <p:spPr>
          <a:xfrm>
            <a:off x="419725" y="1963711"/>
            <a:ext cx="5760909" cy="3222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9" t="52521" r="34397" b="14760"/>
          <a:stretch/>
        </p:blipFill>
        <p:spPr>
          <a:xfrm>
            <a:off x="6333006" y="1963711"/>
            <a:ext cx="5449148" cy="32228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08016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CycleGAN 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1703882"/>
            <a:ext cx="11922899" cy="37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888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Progressive Growing of GANs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993" y="1093644"/>
            <a:ext cx="7600012" cy="47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55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Progressive GAN 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57" y="2132195"/>
            <a:ext cx="3608999" cy="2432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735" y="1613421"/>
            <a:ext cx="3389937" cy="3470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951" y="1613421"/>
            <a:ext cx="4713041" cy="34704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1360" y="5248602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latin typeface="Times New Roman" charset="0"/>
                <a:ea typeface="Times New Roman" charset="0"/>
                <a:cs typeface="Times New Roman" charset="0"/>
              </a:rPr>
              <a:t>Celebrities</a:t>
            </a:r>
            <a:endParaRPr lang="en-US" sz="2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75480" y="5248602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charset="0"/>
                <a:ea typeface="Times New Roman" charset="0"/>
                <a:cs typeface="Times New Roman" charset="0"/>
              </a:rPr>
              <a:t>Bedrooms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6875" y="5248601"/>
            <a:ext cx="3515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Times New Roman" charset="0"/>
                <a:ea typeface="Times New Roman" charset="0"/>
                <a:cs typeface="Times New Roman" charset="0"/>
              </a:rPr>
              <a:t>Objects</a:t>
            </a:r>
          </a:p>
        </p:txBody>
      </p:sp>
    </p:spTree>
    <p:extLst>
      <p:ext uri="{BB962C8B-B14F-4D97-AF65-F5344CB8AC3E}">
        <p14:creationId xmlns:p14="http://schemas.microsoft.com/office/powerpoint/2010/main" val="131606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Application: Neural Style transfer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163" y="1367589"/>
            <a:ext cx="9656163" cy="45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676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539646"/>
            <a:ext cx="12192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Times New Roman" charset="0"/>
                <a:ea typeface="Times New Roman" charset="0"/>
                <a:cs typeface="Times New Roman" charset="0"/>
              </a:rPr>
              <a:t>Application: 3D GAN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0" y="6275127"/>
            <a:ext cx="4339653" cy="4556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843582"/>
            <a:ext cx="10058400" cy="331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1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Widescreen</PresentationFormat>
  <Paragraphs>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Rounded MT Bold</vt:lpstr>
      <vt:lpstr>Calibri</vt:lpstr>
      <vt:lpstr>Calibri Light</vt:lpstr>
      <vt:lpstr>Times New Roman</vt:lpstr>
      <vt:lpstr>Office Theme</vt:lpstr>
      <vt:lpstr> Generative Adversarial Networks (GANs)   Bindita Chaudhuri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Generative Adversarial Networks (GANs)   Bindita Chaudhuri</dc:title>
  <dc:creator>Bindita Chaudhuri</dc:creator>
  <cp:lastModifiedBy>shapiro</cp:lastModifiedBy>
  <cp:revision>1</cp:revision>
  <dcterms:created xsi:type="dcterms:W3CDTF">2020-05-25T08:28:18Z</dcterms:created>
  <dcterms:modified xsi:type="dcterms:W3CDTF">2020-05-25T19:51:05Z</dcterms:modified>
</cp:coreProperties>
</file>