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notesSlides/notesSlide11.xml" ContentType="application/vnd.openxmlformats-officedocument.presentationml.notesSlide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notesSlides/notesSlide12.xml" ContentType="application/vnd.openxmlformats-officedocument.presentationml.notesSlide+xml"/>
  <Override PartName="/ppt/ink/ink3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2"/>
  </p:notesMasterIdLst>
  <p:sldIdLst>
    <p:sldId id="256" r:id="rId2"/>
    <p:sldId id="343" r:id="rId3"/>
    <p:sldId id="344" r:id="rId4"/>
    <p:sldId id="345" r:id="rId5"/>
    <p:sldId id="346" r:id="rId6"/>
    <p:sldId id="347" r:id="rId7"/>
    <p:sldId id="340" r:id="rId8"/>
    <p:sldId id="341" r:id="rId9"/>
    <p:sldId id="315" r:id="rId10"/>
    <p:sldId id="348" r:id="rId11"/>
    <p:sldId id="349" r:id="rId12"/>
    <p:sldId id="318" r:id="rId13"/>
    <p:sldId id="350" r:id="rId14"/>
    <p:sldId id="319" r:id="rId15"/>
    <p:sldId id="351" r:id="rId16"/>
    <p:sldId id="320" r:id="rId17"/>
    <p:sldId id="321" r:id="rId18"/>
    <p:sldId id="322" r:id="rId19"/>
    <p:sldId id="323" r:id="rId20"/>
    <p:sldId id="352" r:id="rId21"/>
    <p:sldId id="353" r:id="rId22"/>
    <p:sldId id="342" r:id="rId23"/>
    <p:sldId id="324" r:id="rId24"/>
    <p:sldId id="354" r:id="rId25"/>
    <p:sldId id="355" r:id="rId26"/>
    <p:sldId id="356" r:id="rId27"/>
    <p:sldId id="357" r:id="rId28"/>
    <p:sldId id="358" r:id="rId29"/>
    <p:sldId id="359" r:id="rId30"/>
    <p:sldId id="360" r:id="rId31"/>
    <p:sldId id="361" r:id="rId32"/>
    <p:sldId id="362" r:id="rId33"/>
    <p:sldId id="363" r:id="rId34"/>
    <p:sldId id="364" r:id="rId35"/>
    <p:sldId id="365" r:id="rId36"/>
    <p:sldId id="366" r:id="rId37"/>
    <p:sldId id="367" r:id="rId38"/>
    <p:sldId id="369" r:id="rId39"/>
    <p:sldId id="370" r:id="rId40"/>
    <p:sldId id="371" r:id="rId41"/>
    <p:sldId id="372" r:id="rId42"/>
    <p:sldId id="373" r:id="rId43"/>
    <p:sldId id="374" r:id="rId44"/>
    <p:sldId id="375" r:id="rId45"/>
    <p:sldId id="376" r:id="rId46"/>
    <p:sldId id="377" r:id="rId47"/>
    <p:sldId id="384" r:id="rId48"/>
    <p:sldId id="261" r:id="rId49"/>
    <p:sldId id="262" r:id="rId50"/>
    <p:sldId id="263" r:id="rId51"/>
    <p:sldId id="264" r:id="rId52"/>
    <p:sldId id="265" r:id="rId53"/>
    <p:sldId id="266" r:id="rId54"/>
    <p:sldId id="269" r:id="rId55"/>
    <p:sldId id="270" r:id="rId56"/>
    <p:sldId id="271" r:id="rId57"/>
    <p:sldId id="272" r:id="rId58"/>
    <p:sldId id="383" r:id="rId59"/>
    <p:sldId id="302" r:id="rId60"/>
    <p:sldId id="303" r:id="rId61"/>
    <p:sldId id="304" r:id="rId62"/>
    <p:sldId id="305" r:id="rId63"/>
    <p:sldId id="275" r:id="rId64"/>
    <p:sldId id="276" r:id="rId65"/>
    <p:sldId id="277" r:id="rId66"/>
    <p:sldId id="279" r:id="rId67"/>
    <p:sldId id="284" r:id="rId68"/>
    <p:sldId id="378" r:id="rId69"/>
    <p:sldId id="278" r:id="rId70"/>
    <p:sldId id="379" r:id="rId71"/>
    <p:sldId id="280" r:id="rId72"/>
    <p:sldId id="282" r:id="rId73"/>
    <p:sldId id="380" r:id="rId74"/>
    <p:sldId id="285" r:id="rId75"/>
    <p:sldId id="327" r:id="rId76"/>
    <p:sldId id="381" r:id="rId77"/>
    <p:sldId id="328" r:id="rId78"/>
    <p:sldId id="286" r:id="rId79"/>
    <p:sldId id="287" r:id="rId80"/>
    <p:sldId id="288" r:id="rId81"/>
    <p:sldId id="289" r:id="rId82"/>
    <p:sldId id="290" r:id="rId83"/>
    <p:sldId id="291" r:id="rId84"/>
    <p:sldId id="292" r:id="rId85"/>
    <p:sldId id="294" r:id="rId86"/>
    <p:sldId id="295" r:id="rId87"/>
    <p:sldId id="296" r:id="rId88"/>
    <p:sldId id="297" r:id="rId89"/>
    <p:sldId id="298" r:id="rId90"/>
    <p:sldId id="382" r:id="rId9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39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0.wmf"/><Relationship Id="rId1" Type="http://schemas.openxmlformats.org/officeDocument/2006/relationships/image" Target="../media/image8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2" Type="http://schemas.openxmlformats.org/officeDocument/2006/relationships/image" Target="../media/image96.wmf"/><Relationship Id="rId1" Type="http://schemas.openxmlformats.org/officeDocument/2006/relationships/image" Target="../media/image9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2" Type="http://schemas.openxmlformats.org/officeDocument/2006/relationships/image" Target="../media/image95.wmf"/><Relationship Id="rId1" Type="http://schemas.openxmlformats.org/officeDocument/2006/relationships/image" Target="../media/image9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image" Target="../media/image100.emf"/><Relationship Id="rId1" Type="http://schemas.openxmlformats.org/officeDocument/2006/relationships/image" Target="../media/image99.emf"/><Relationship Id="rId4" Type="http://schemas.openxmlformats.org/officeDocument/2006/relationships/image" Target="../media/image102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wmf"/><Relationship Id="rId2" Type="http://schemas.openxmlformats.org/officeDocument/2006/relationships/image" Target="../media/image151.wmf"/><Relationship Id="rId1" Type="http://schemas.openxmlformats.org/officeDocument/2006/relationships/image" Target="../media/image15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wmf"/><Relationship Id="rId2" Type="http://schemas.openxmlformats.org/officeDocument/2006/relationships/image" Target="../media/image155.wmf"/><Relationship Id="rId1" Type="http://schemas.openxmlformats.org/officeDocument/2006/relationships/image" Target="../media/image154.wmf"/><Relationship Id="rId6" Type="http://schemas.openxmlformats.org/officeDocument/2006/relationships/image" Target="../media/image159.wmf"/><Relationship Id="rId5" Type="http://schemas.openxmlformats.org/officeDocument/2006/relationships/image" Target="../media/image158.wmf"/><Relationship Id="rId4" Type="http://schemas.openxmlformats.org/officeDocument/2006/relationships/image" Target="../media/image15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emf"/><Relationship Id="rId1" Type="http://schemas.openxmlformats.org/officeDocument/2006/relationships/image" Target="../media/image169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7:12:55.6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7431 4226 309 0,'61'55'42'0,"-57"-61"-69"0,2 5-94 16,-2-2 41-16,0-1 79 16,-3 1 69-16,-1 2 39 15,0-2-16-15,0-2-23 16,0-1-13-16,0 0 3 15,1-1 4-15,1 0-6 16,-1-1-17-16,-1-2-11 16,0-5-14-16,2-34-6 0,-3 27-6 15,0-2-2 1,-4 2 1-16,1 0 1 0,-2 8-1 16,-2 1-2-16,0 5-8 15,-3 4-4-15,0 3-3 16,-2 2 2-16,-2 6 5 15,1 1 5-15,2 6 2 16,-2 3 1-16,1 6 0 16,-1 6-1-16,0 2 1 15,2-1 0-15,-4 3 6 16,-2 1 7-16,-3 5 2 16,3 2-1-16,-2-1-5 15,5-2-6-15,5-8 1 16,1-2 6-16,7-1 6 15,-2-1 3-15,5 1 0 16,3 1-3-16,1 0 9 16,4-1 6-16,6-4 6 0,3-1 0 15,10-5-7-15,5 1-2 16,5-2-8-16,1-2-3 16,3-2-14-16,-2-1-7 15,2-8-3-15,-1 3 0 16,-2-12 8-16,-1-2 1 15,0-6 2-15,-1-3-1 16,1-2-2-16,-4 1 0 16,-5 1 2-16,-3 1 0 0,-6-6 3 15,2 0-1-15,-4-3 5 16,-3-1 2-16,-5 4 6 16,0 0 1-16,-8 0 0 15,-1 0-2-15,-2-4 0 16,-2-2 1-16,-4-4 12 15,-4-7 3-15,0-3 0 16,-5 1-8-16,-5-4-38 16,-1 1 6-16,-3 1 21 15,-3 2 7-15,-1 10 23 16,-1 5-20-16,-3 14-59 16,0 1-18-16,-4 9-30 15,-3 2-10-15,-1 6-2 16,0 3 2-16,9 1 5 15,8 4 0-15,9-1-15 16,4 1-13-16,6 5 4 0,1 2 14 16,5 4 42-16,3 2-3 15,2 1 48-15</inkml:trace>
  <inkml:trace contextRef="#ctx0" brushRef="#br0" timeOffset="330.212">7476 4450 45 0,'0'0'35'0,"0"0"4"15,1-1-4-15,-1 0 4 16,0 1 11-16,0-1 18 16,0 1-2-16,0 0-18 15,0-2-10-15,1 2-13 16,1 0-4-16,2 0-5 15,0 2-5-15,2-1-9 16,2 1-2-16,2 2 2 16,8 4 2-16,29 23 4 15,-29-13 1-15,0 4 2 16,5 7-1 0,-1 2-1-16,-3 1 0 0,3 2-3 15,-1-3 0-15,1 2 0 16,-1 0-1-16,1 1-10 15,-5-4-45-15,-1-7 35 16</inkml:trace>
  <inkml:trace contextRef="#ctx0" brushRef="#br0" timeOffset="1425.94">8459 4237 1088 0,'2'4'214'0,"1"7"-482"15,0 7-32-15,-1 16 73 16,-2 1 105-16,-4 3 124 16,-4-2 27-16,-2-2 39 15,2-1 1-15,-1 2-12 16,0 3-16-16,1 0-32 16,0 0-1-16,3-8 19 15,2-7 11-15,0-9 21 16,0-4 7-16,3-7-10 15,-1 0-6-15,0-3-11 0,1-1-11 16,0-1-22-16,0 1-6 16,1-3-22-16,0-2-7 15,1-6 4-15,5-18 0 16,9-36 12-16,-7 22 6 16,2 1 15-16,-1 2 8 15,2 6 3-15,-3 0-1 16,1 0-10-16,2 0-7 15,-1-1-3-15,3 5 0 16,-1 7 1-16,-2 2 0 0,3 6 0 16,-2 0-1-16,-3 4 0 15,1-2-1-15,4 6 1 16,1 0 0-16,4 1 1 16,-1 3 0-16,-5-2 1 15,2 0-1-15,-1 2 0 16,-1 0 0-16,4 3 0 15,-1 3-1-15,-1 9 1 16,1 3-1-16,-2 5 0 16,0 2 0-16,-4 0 0 15,0 3 1-15,-4 4 2 16,-5-1 2-16,-3 4 1 16,-6 3 1-16,-8-1 0 15,-7 1-2-15,-6-1-1 16,-6-4 0-16,1-3 0 0,-1 1 0 15,0-6 2-15,2-2-1 16,3-7 2-16,1-4 0 16,7-4 0-16,5-1 0 15,8-2-1-15,3-1-2 16,3 0-3-16,1 0-5 16,2 0-16-16,2 0-9 15,0-1-3-15,4 0 3 16,9-3 12-16,14-4 10 0,33-5 4 15,-27 5 0-15,-3-1 2 16,-1 3 1-16,-1 1 1 16,-4 1 1-16,0 4-2 15,-2 0 0-15,-1 4-5 16,-5-1-5-16,0 4-15 16,-5 0-6-16,2 4-1 15,0 3 5-15,-5 5 16 16,-1 0 6-16,-5 1 5 15,-2-3 3-15,-5-2 4 16,-2-1 1-16,-8 0 3 16,-2 1 0-16,-4-1 1 15,-2 1-1-15,-6 1-3 16,-5 1-3-16,-5 2-10 16,-2-6-6-16,-1-5-24 15,2-3-51-15,5-6 60 0</inkml:trace>
  <inkml:trace contextRef="#ctx0" brushRef="#br0" timeOffset="1977.611">9185 4172 877 0,'-2'3'182'0,"0"0"-267"16,2 9-85-16,2 5 15 15,5 16 136-15,-3 3 31 16,2 10 15-16,2 0 5 16,-1-3 20-16,5 1 4 15,-2-4-8-15,0 2-7 16,-3-2-21-16,1-3-6 16,-3-11 5-16,-3-3 6 15,2-8 0-15,-2-2-2 16,-1-6-10-16,2 1-7 0,-3-7-21 15,0 0-29-15,1-2-40 16,0 0-66-16,4-5 95 16</inkml:trace>
  <inkml:trace contextRef="#ctx0" brushRef="#br0" timeOffset="2526.943">10079 4283 1099 0,'2'3'340'0,"-2"-8"-451"0,0 0-98 16,0 4 0-16,2 0 49 15,-1 0 138-15,1-1 51 16,-2 0 22-16,-3-3 0 16,0-1-8-16,-2-3-8 15,-2-1-11-15,-34-37-3 16,15 24-6-16,-4-1-2 16,-3-2-8-16,-5 3-4 15,-9 7-3-15,-1 3-1 0,-1 11 0 16,3 3-1-16,9 13-3 15,5 1-2-15,9 14-2 16,3 3-2-16,8 6 3 16,6 7 0-16,6 6 6 15,5 3 2-15,14 2 23 16,4 0 9-16,11-4 10 16,9-3 3-16,7-1-13 15,5-6 3-15,3-1 0 16,3-3 6-16,-3-6 9 15,-1 1-4-15,1-7 3 16,-2-6-5-16,-1-2-14 16,8-4-5-16,0-4-12 15,1-1-6-15,-3-2-30 16,-11 1-37-16,-8 3-260 16,-3-2 219-16</inkml:trace>
  <inkml:trace contextRef="#ctx0" brushRef="#br0" timeOffset="23026.597">10004 9503 123 0,'27'-11'39'15,"-27"7"-34"-15,-3-1-17 16,0 0 0-16,0 1 43 15,-5-1 33-15,1 0 32 16,1 0 9-16,0 1-21 16,2-1-19-16,1 2-16 15,-3-1-1-15,-1 0-5 16,1-1-1-16,-4-5-4 16,1 0-4-16,-3-4 0 0,-1 1-3 15,2 1-7-15,-2-3-2 16,2 2-2-16,-4-3 1 15,-3 0-5-15,0 2-1 16,-3 3-9-16,2 2-4 16,-1-4 3-16,0 0 2 15,1 2 2-15,1 3 1 16,0 3 12-16,1 0 7 16,-4 1-10-16,-1-1-4 15,-3 2-14-15,-1 2-9 16,-2 1 6-16,-9 0 0 0,-5 0 1 15,-2 0 1-15,-5 3 0 16,4 4-1-16,-4 4-4 16,-3 2-3-16,2 9-7 15,-4-2-6-15,-5 7-5 16,-3 1 0-16,-6 1 8 16,-1 2 6-16,4-5 9 15,0 4 3-15,6 4-2 16,4 4-7-16,-1 6-24 15,-1 0-10-15,-1 0 0 16,-1 3 6-16,2-2 25 16,3 0 10-16,4-3 3 15,4-1 2-15,8-1 1 16,0 1 0-16,3 4 0 16,2 0 1-16,2-3 8 0,4-1 5 15,5-4 10-15,1-1 5 16,2 2 0-16,2-1-2 15,0-4-7-15,2 1-4 16,-2-2-8-16,1-2-3 16,1 8-1-16,0 4-1 15,0-1-1-15,1 1 1 16,2-1-3-16,-1-3 0 16,3 1-3-16,4 3 11 0,3-9 3 15,6 1 1-15,4-4 8 16,3 0-8-1,3 2 3-15,1 2 2 0,4 6-6 16,3-3-3-16,1-5-7 16,1-1-1-16,5-1-3 15,-2 0 1-15,5 3 3 16,2-4 3 0,-1-5 3-16,1-1 2 0,1-6-2 15,-3 2-2-15,-1 1-3 16,4-3-2-16,1 5-1 15,3-1-1-15,2-3 1 16,0 2 0-16,5-2 2 16,2 2 1-16,1-5-3 15,3 1 1-15,1-6-2 16,-3 0 0-16,1-4 0 0,0-3 0 16,-4-4 2-16,4-3 0 15,5-4 1-15,1-1 0 16,-1-6 1-16,-2-1 3 15,-1-4-1-15,-1-1 0 16,-1 4-3-16,0 1-3 16,1 0 0-16,-4 1 0 15,3 2 0-15,-4-1 0 16,0 4-1-16,-2-5-1 0,-3-2-1 16,-1-3 1-16,-3-5 0 15,4-3 0-15,-6-7 1 16,2-1 0-16,-1 0 0 15,0-2-1-15,0-3-5 16,5 2-2-16,-4-6-5 16,-2 5 0-16,-1 4 7 15,-1-1 0-15,-1-3-1 16,-4-4-4-16,-1-3-15 16,-1-2-5-16,-3-4 1 15,1 3 4-15,-6-2 12 16,-4 2 5-16,-3 9 4 15,-2-2 0-15,-1 0 2 16,-1-4 1-16,0-1-4 16,-3-1 0-16,-1-1 0 15,-2-2 2-15,-3 2 3 16,-2 2 1-16,-3 3 3 0,-3 2 1 16,-2 0 1-16,0-3-1 15,-5 0-2-15,0-1-2 16,-5-5-2-16,0 0 0 15,-1 0-4-15,-1 3-2 16,0 5-6-16,0 4-5 16,-6-1-10-16,0 0-14 15,-3 7-21-15,-2 5-22 0,-6 10-67 16,-2 8-73 0,-12 13 141-16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7:15:06.2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5926 10270 244 0,'-2'0'94'16,"-1"-3"-69"-16,-1 5-52 15,3-2-17-15,0 0-1 16,-1 0 9-16,1 0 71 16,0 0 34-16,0 0 47 15,0 0 12-15,0 0-16 16,-1 0-17-16,0 0-30 15,-5 0-15-15,3-2-21 16,-1 1-3-16,-3 0-2 16,5 0 2-16,-4 0-2 15,-1-1-2-15,4 0-3 16,-2 0 0-16,-2 0 1 16,0 1-3-16,-3-2-7 0,-1 2-6 15,-28-2-4 1,25 7 2-16,3 7 10 0,-2-3 8 15,5-1 13-15,3 0 4 16,3-3-8-16,-2 1-7 16,1 4-17-16,3 1-5 15,-2 4-5-15,4 1 1 16,3-4 0-16,-4-3-1 16,6 0 0-16,-2-2-1 0,8 0-1 15,-2 0 2-15,4-2 1 16,1-3 1-16,1-1 2 15,1 0 1-15,1-3 4 16,-3-1 3-16,0-2 0 16,0 0 0-16,0 1-2 15,1-2-2-15,-4-1 8 16,-2 0 6-16,-5 1 16 16,0 1 7-16,-4 2 8 15,-1 1 1-15,-1 2-5 16,0 0-2-16,0-1-11 15,0 1-4-15,-1 0-6 16,1 0-5-16,0 0-7 16,0 0-2-16,0 0-7 15,0-1-1-15,0 1 0 16,-6 0-1-16,-3 1 0 16,1 1 0-16,6 0-2 0,-1 1-2 15,1 1-1-15,-2 5-2 16,2-3-2-16,-1 0 1 15,2 1 2-15,1-1 2 16,1-2 4-16,0 0 2 16,0-1 0-16,0-1 0 15,0-1 2-15,0 0 0 16,0 0 1-16,0 0 2 16,0 1 3-16,0-1 1 0,0 0 1 15,0 0-3-15,0 0-4 16,-1 0-3-16,0 0-1 15,-1 0 1-15,-9 0 6 16,-3-1 4-16,-28-6 0 16,31 4-2-16,2 2-5 15,2 1-3-15,2 2-3 16,1-1 0-16,1-1-2 16,2 0-1-16,0 0 0 15,0 0 0-15,1 0 3 16,0 0 2-16,0 0 1 15,0 0 0-15,0 0 0 16,0 0 0-16,7 3 0 16,3 2 0-16,9 2 0 15,30 7-1-15,-21-14 1 16,6-1-1-16,7 0 0 16,0-1 0-16,10 1 0 0,3 1 0 15,5-1 0-15,0 0 0 16,4-3-1-16,5 2 1 15,14 1 0-15,10-1 0 16,10 1 1-16,3-4 0 16,4 0-1-16,3-2 1 15,6 0 0-15,8 4 1 16,7-2 1-16,5 4 7 0,4 1-1 16,-31-2-2-1,-56 1 3 1,0 1-6-16,178-6 9 0,-1-1-1 0,7-3-1 15,-84 1 0-15,-2 3-10 16,-7 2 2-16,-5 3-1 16,3 1 0-16,-5 2 16 15,5 0 4-15,8-2 2 16,5 0-2-16,-3-3-11 16,-2 3-4-16,-6-2-1 15,-9 2-1-15,4-2 4 16,2 2 3-16,0-1-1 15,6-2 0-15,2 0-5 16,-1-1 4-16,4 0 14 16,-2-2-1-16,-5 5 1 15,-8 0-5-15,-7-1-12 0,-1 7 1 16,-8-4-1-16,2 6-1 16,-5 1-3-16,-4-3 0 15,0 3-1-15,-7-2 3 16,-2 3 3-16,-5 1-1 15,-1 3 2-15,3-5 1 16,-8-1 1-16,3 1 1 16,-2-1-3-16,-3 2-1 15,0 0-5-15,-7-1-1 16,-2 2 1-16,-6 0-1 0,7 5 0 16,3 1 0-16,-4-1-1 15,8 2 2-15,0 0 1 16,4-1 0-16,5-5 2 15,-5-2-1-15,-4-2-1 16,-4-3 1-16,-1 4-1 16,1-3-1-16,-12-3 2 15,-5 0 0-15,-7-1 0 16,-7 0 0-16,-9 1-1 16,-5-1 0-16,-20 0 0 15,-3-1-1-15,-9 0 0 16,-3 1-1-16,-2-1-1 15,-1 0 0-15,-3 0-5 16,1 1-1-16,-4-1-7 16,0 0-5-16,0 0-16 15,0 0-5-15,0 0-10 16,-2-1 2-16,2 1 9 0,-1-1 4 16,1 1 4-16,0 0-1 15,0-1-6-15,0 1-3 16,0 0 0-16,0 0-3 15,0 0-25-15,0 0-25 16,0 0-66-16,0 0-40 16,0 0-98-16,0 0 180 0</inkml:trace>
  <inkml:trace contextRef="#ctx0" brushRef="#br0" timeOffset="1428.305">15307 9965 385 0,'0'3'152'0,"1"-3"-118"16,0 0-95-16,-2 0-2 0,0 0 42 15,0 0 89-15,0 0 17 16,1 0 3-16,0 0-15 16,0 0-19-16,0 0-1 15,0 1 1-15,2 13-4 16,5 4-12-16,18 34-8 15,-4-29-20-15,7 0-5 16,5-1-3-16,1-2 0 16,0 0 1-16,-2-1-1 0,1-2 1 15,-1 2 3-15,-4-2 3 16,-1-2 0-16,-2 4 0 16,-1 0-2-16,-2-2-4 15,0 0-1-15,-4-5 1 16,-4-5 6-16,-6 0 15 15,-2 0 7-15,-5-1 13 16,3-1 1-16,-1 0-11 16,-4 1-6-16,-2 3-13 15,2 5-8-15,-7 6-2 16,1 4 2-16,-7 6 6 16,-8 1 6-16,2 2 8 15,-1 0 2-15,0 1 0 16,-1-1 0-16,-3 3-3 15,-4 4-1-15,-3 2 0 16,-1-1 1-16,0 2-1 0,1-1-1 16,3 1-1-16,2 2-2 15,7-8-3-15,1-3-4 16,7-12-9-16,2-4-10 16,3-5-70-16,4-1-68 15,-1-4 88-15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7:18:54.7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3994 7959 99 0,'-7'12'43'16,"-2"-1"-12"-16,2 2-43 0,-2 0-2 15,-1-2 0-15,-2-1 2 16,-4-5 33-16,4 0 26 15,-2-4 25-15,7 1 5 16,0 1-8-16,-1-2-12 16,4 0-9-16,-2 0 5 15,4 0 3-15,0-1-4 16,2 0 0-16,0 0-9 16,0 0-16-16,0 0-6 0,0 0-15 15,0 0-1-15,0 0 1 16,2 0 0-16,11 4 0 15,1-2 2-15,29 10 8 16,-27-10 5-16,4 1 11 16,-3 1 3-16,4-1 3 15,3 0 1-15,5-2-3 16,3-1-2-16,6 0-6 16,4-1-3-16,0-2-7 15,0 2-1-15,-3-2-1 16,-2 0 1-16,-5 1 4 15,4 0 4-15,-2-3 4 16,1-1 2-16,5-2-2 16,0 1-4-16,2 0-10 15,2 2-2-15,2 4-5 16,-1-4 0-16,-6 4-1 0,-14 1 0 31,-13 0-1-31,1 0 0 0,28 3-2 0,1 4-2 16,-2 1 0-16,-16-1 0 15,1 0 1-15,-2-1 2 16,1 2 1-16,0-2 1 16,4-1 0-16,1 0-1 15,-2 0-2-15,2-1-1 16,-4 0 3-16,2 0 4 0,-2 2 6 16,2 0 3-16,4 1-1 15,5 0-2-15,5-6-7 16,5-1-2-16,2-1-3 15,-1 0 2 1,-1 1 1-16,-5 0 3 0,-2 0 3 16,-7-2 0-16,-3 0-1 15,-3 2-2-15,-2 0-1 16,1-1-2-16,2 0-3 16,3 1 0-16,3-1-2 15,2 1-1-15,3 1-1 16,-3 1 1-16,4 2 0 15,-3-3 2-15,4 0 2 16,2 0 1-16,-4-2-1 16,-4 0 0-16,0 0-2 15,-2-2-1-15,4 2 2 0,6-1 1 16,6-1 10-16,2 2 1 16,0-1-1-16,-3 2-1 15,-5 0-10-15,-3 0-1 16,-4 1 0-16,-6-1 1 15,-1 1 1-15,-1-1 0 16,2 0 0-16,4-1 1 16,4 1 0-16,3 0 0 15,3-2-2-15,-1 2-1 0,-1-1 0 16,0-2 1-16,-7 3-1 16,-1-2 2-16,-4 0-1 15,-2 0 0-15,-4-2 0 16,3 1 0-16,-2-2-1 15,6 3-1-15,7-1-1 16,-3 1 1-16,1 1-1 16,-1-3 1-16,-3 3-1 15,0 1 0-15,-1 0-1 16,-2 1 0-16,-4 1 0 16,1-2 1-16,-3 0-1 15,1-2 1-15,-1 0 0 16,4 0 1-16,6-2 2 15,0 1 0-15,12-2 2 16,-1-2 0-16,5 0 1 16,0-1 0-16,1 3-3 0,-1 0 0 15,-9 2-3-15,2 1 0 16,-7 2 1 0,0 0-1-16,0 2 1 0,-1 0-1 15,1 0 0-15,-5-2-1 16,-4 2 0-16,-2 0 0 15,-3 2 0-15,-1 0 0 16,-2 0 0-16,-1 2 0 16,-2-1 0-16,0 2 0 0,-3 0 0 15,3-3-4-15,-2 0-52 16,0-2-68-16,7 0 79 16</inkml:trace>
  <inkml:trace contextRef="#ctx0" brushRef="#br0" timeOffset="1924.265">12811 3720 775 0,'-2'-4'133'15,"2"6"-392"-15,0 4 18 16,0-6 80-16,-1 0 73 16,-2 11 143-16,-3 4 25 15,-18 28 43-15,12-29 10 16,-2 1-23-16,0 0-17 15,-3 4-39-15,3 2-14 16,-2 6-22-16,0-2-5 0,2 5 0 16,-1 8-1-16,1 14 2 15,2 7 0-15,1 16-3 16,-1 11 16-16,1 2-2 16,-3 9-3-16,4 3-1 15,1-1-18-15,8-2-1 16,1-6 1-16,7-8 4 15,2-7-1-15,4 0 2 16,2 6-1-16,0-8-3 16,-5-2 1-16,-1-4 6 15,-5-5 2-15,-4-7 1 16,-2-1-1-16,-4 0-6 16,-1-3-2-16,-1-5-7 15,0-7-20-15,1-15-81 16,1-7-58-16,3-11-118 15,-1-7 160-15</inkml:trace>
  <inkml:trace contextRef="#ctx0" brushRef="#br0" timeOffset="2329.194">12675 3837 315 0,'18'6'79'0</inkml:trace>
  <inkml:trace contextRef="#ctx0" brushRef="#br0" timeOffset="3377.878">13301 3889 113 0,'84'-6'67'0,"5"-1"-7"0,12-3-4 15,2-1-5-15,10 2-10 16,1 7-2 0,-1 1-28-16,-1 4-4 0,-4 6 1 15,-1-7-1-15,2 10-4 16,0-2 1-16,-1-2-3 16,-6 4 0-16,-5-2 2 15,-6 1 10-15,-9-3 26 16,-5 0 8-16,-13-3 19 15,-10-1 0-15,-16 3-11 16,-6-1-4-16,-7 3-12 16,-10-1-4-16,-3 2-11 15,-3 3 2-15,-3 8-5 16,6 1-2-16,-2 9 0 16,-1 4 0-16,-2 6 7 15,1 7 3-15,2 12-1 16,0 1-4-16,-1 2-10 15,-3 4-1-15,-3 2-3 0,1 3 0 16,-1 17-2-16,1-1-2 16,-3-3-3-16,1 5-1 15,-1-13 3-15,3 3 6 16,3-9 15-16,2-5 7 16,5-8 5-16,1-8-5 15,3-5-15-15,0 1-7 0,3 1-7 16,0-2-1-16,0-2 0 15,-2-5-1-15,-1-4 0 16,-3 0 1-16,-2-2-1 16,-1-2 2-16,-3-9-1 15,-4 0 0-15,-3-7 1 16,0-4-1-16,-4 1 2 16,0-2 0-16,-6 1 0 15,-4 3-1-15,-6 1-2 16,-5 1 0-16,-10-4 7 15,-2 0 11-15,-5-1 5 16,1-2 0-16,-2-1-7 16,-7-1-12-16,-2-4-5 15,-2 1 0-15,-7-3 1 16,-3-2-1-16,-8 0 2 16,-9 0 0-16,1-1 1 15,0 2-1-15,-1-2-1 0,2-4-1 16,-6 2 0-16,2-3-1 15,4-1 0-15,3 4 0 16,1-3 0-16,0 1 0 16,-6 0 0-16,0-2 0 15,5 2 0-15,1-2 0 16,9 2 0-16,3 1-1 16,-4 0 1-16,3 0 0 15,-1 3 0-15,0 0-1 16,10 3 0-16,3 1 0 0,8 0 1 15,3 3 0-15,-4-3 0 16,0 0 0-16,-1 0 0 16,3 2 0-16,3 1 0 15,2 0 1-15,0-3 0 16,4 1-1-16,2-1 1 16,0 2 0-1,3 0-1-15,2 0 1 0,2-3-1 16,4 2 1-16,1-1 0 15,2 0 0-15,4 1 0 16,-1 1 0-16,0-3 0 16,-2 0-1-16,1 1-3 15,3 0-18-15,-3 1-69 16,0 4-51-16,1-6-226 16,-1 1 233-16</inkml:trace>
  <inkml:trace contextRef="#ctx0" brushRef="#br0" timeOffset="4312.469">12741 3834 537 0,'3'80'210'16,"-3"-81"-109"-16,1-1-223 15,4 2-20-15,-5 0 15 16,0 0 34-16,0 0 70 16,5 0 17-16,7 0 9 15,2 0 1-15,33 1 1 0,-33 0 0 16,2-1-2-16,5 3 0 15,1-2 2-15,1-2 3 16,0 1 5-16,-2-2 3 16,-4 1 1-16,3 0-3 15,5 0-5-15,-2-2-3 16,5 6-6-16,3-1-1 0,2 4 0 16,5 4 0-16,6 0 1 15,2 3 0-15,3 1 0 16,3-1 0-16,-3 4-1 15,7 0-7-15,-1 3 6 16</inkml:trace>
  <inkml:trace contextRef="#ctx0" brushRef="#br0" timeOffset="5555.913">13288 4252 287 0,'13'55'178'0,"-10"-57"-11"16,-1-2-31-16,-1 0-49 16,-1 3-22-16,0-1-36 15,0 1-13-15,0 0-30 16,-1 0-8-16,-1 1-3 0,1 0 3 16,-23 21 13-16,-46 42 3 15,12-23 2-15,-3 7 1 16,-7 7 0-16,2 0 0 15,5 2 2-15,4-5-1 16,18-13 1 0,10-8-11-16,12-9-11 0,9-7-1 15,8-4 0-15,3-3 16 0,10-1 24 16,7 0 6-16,10-6 3 16,3-6-5-16,14-6-13 15,0-6-3-15,2-6-2 16,4 1 0-16,-5-2 0 15,-6 5 1-15,-5 4 1 16,-7 3 2-16,-8 4 1 16,-3 2-1-16,-8 3-4 15,-1 3-5-15,-4 1-20 16,-2 4-7-16,-4 4-1 16,0 1 2-16,-3 4 18 15,-2 5 4-15,-3 10 3 16,-4 3-1-16,-1 10-11 15,0 2-53-15,-1 3 49 16</inkml:trace>
  <inkml:trace contextRef="#ctx0" brushRef="#br0" timeOffset="6276.28">13926 4534 1079 0,'0'-3'262'15,"8"-1"-395"-15,17 1-104 16,12-2 3-16,14-3 120 15,7-5 85-15,-2-1 105 16,1-4 24-16,-4-1 12 16,-3 2-13-16,-5 5-51 15,-6-1-21-15,-5 8-24 16,-8 2-8-16,-11 3-27 16,-5 3-1-16,-14 3 2 15,-6 3 8-15,-14 6 23 16,-9 6 1-16,-9 7-1 15,-7 6-2-15,-8 14 1 16,-3-2 1-16,4 0 0 16,8-3 0-16,22-12-10 15,13-5-7-15,23-2-5 16,13-3 4-16,25-9 13 0,14-5 9 16,18-11 5-16,9-8-2 15,10-2-2-15,8 2-2 16,2 2 2-16,-3 3-1 15,-5 3 0-15,-8 3 2 16,-14 7 0-16,-5 3 2 16,-23 7 5-16,-10 3 0 15,-20 4-2-15,-8 6-3 0,-16 0-8 16,-7 4-5-16,-19 3-14 16,-6 3-11-16,-10 4-7 15,-4-1 3-15,2-1 10 16,-1-3 12-16,5-1 9 15,7-2 0-15,7 0 1 16,5-3 0-16,10-4-1 16,1-1 0-16,4 0-1 15,6 1 1-15,3 0 0 16,0-3 1-16,3-3-11 16,1-4-15-16,-4-6-46 15,6-2-57-15,-1-8 83 16</inkml:trace>
  <inkml:trace contextRef="#ctx0" brushRef="#br0" timeOffset="6741.61">13016 5635 1100 0,'-12'3'348'0,"7"-1"-455"15,10 4-25-15,1-2 1 16,11 3 18-16,4-8 93 16,5-7 22-16,18-14 9 15,4-2-3-15,18-8-5 16,3-7-1-16,5-4-2 15,5-3-1-15,2-1-4 16,1 2-1 0,-6 6 0-16,-8 7 1 0,-15 9-4 15,-9 9-12-15,-18 15-51 16,-5 5-38-16,-12 12-6 16,-3 4 12-16,-8 9 57 15,-3 8 40-15,-5 7 19 16,-8 3 8-16,5 0-4 15,-6-3-2-15,11-8-4 16,8-2-7-16,9-4 3 16,10-2 5-16,15-1 7 0,13-4-1 15,17-1-21-15,14-1-103 16,12 8 74-16</inkml:trace>
  <inkml:trace contextRef="#ctx0" brushRef="#br0" timeOffset="9118.371">14242 4892 292 0,'0'-3'31'15,"1"2"-102"-15,3 2-13 16,-4-1 22-16,0 0 82 16,0 0 16-16,0 0 5 15,0 0-4-15,4 0-12 16,4 0 5-16,-1-1 15 16,0 0 16-16,-1 0 18 15,1-1-2-15,4-1-15 16,-3 2-13-16,1-2-28 15,31-11-7-15,-38 6-8 16,4 2 1-16,1 5 6 0,-6-3 4 16,3 4 15-16,0 0 5 15,-4-1 7-15,0 0 1 16,0 0-4-16,0 0-4 16,0 0-11-16,0-1-5 15,0-1-11-15,0-5-3 16,-1 0-3-16,-2 0-1 15,0 1-1-15,-1 0-1 16,2 2 0-16,1 3 0 0,0 1-1 16,0 0 0-16,-4-3-1 15,-4 1-1-15,5 2 0 16,-1 1 0-16,2 0 0 16,0 1 1-16,0 9-1 15,-1 5 0-15,-26 27 1 16,31-27 1-16,1-5 5 15,6 4 5-15,4 1 5 16,-3-7 4-16,5 2 6 16,0-2 2-16,3-4 5 15,-1-2 2-15,4-3-1 16,-5-2 0-16,-2-2-6 16,0 0-3-16,1 3-6 15,-1-4-2-15,-2 2-4 0,-4-3 1 16,-2-3-2-1,1 5-1-15,-1-2-2 0,-1-1-1 16,-3-4-2-16,-1 0 0 16,-2-3-4-16,-1 3-1 15,0 4 0-15,-4-4-4 16,-3 2 1-16,1 1-1 16,-5 0-1-16,1 3 1 15,1 5-2-15,-5-4 2 16,4 11-1-16,-1-3 1 15,0 4 1-15,3 0 1 0,-4-3 1 16,6 4 0-16,-1 1-1 16,3 4 0-16,0-3 0 15,2 3 0-15,0-2 1 16,0-1 0-16,4 0 0 16,0-2 1-16,9 1-1 15,-4-2 0-15,5 3 2 16,-3-2 2-16,0-5 3 15,1 0 3-15,4-2 2 16,-1-2 0-16,-2 1-1 16,6-2-1-16,-6-3 0 15,9 4-1-15,-1-5 1 16,-4 1 0-16,0-1 0 16,-5-3-1-16,-1-1 1 15,1 5-2-15,-5-6-2 0,1 1-3 16,-5-3-4-1,-2 0-3-15,-2 1 0 0,-3-3 0 16,2 4 2-16,-4-1 1 16,-1 0-2-16,-1 2 1 15,-1 2-1-15,-3 1 0 16,2 5 0-16,0 5 0 16,5 5-1-16,0 2 2 15,-1 7-1-15,5-1 1 16,-4 2-1-16,5 5 1 0,6 1 0 15,0-2 1-15,10 1 1 16,1-4 1-16,1-5 3 16,6-2 4-16,-7-5 10 15,0-2 4-15,-1-5 5 16,-1 0-1-16,3-4-7 16,0 1-2-16,-1 1-5 15,-2-5 2-15,-5-2 0 16,-3 2 2-16,-2-4-1 15,-2 2 1-15,-4 2-4 16,-2-6-2-16,-4 4-5 16,0 2-4-16,-1 1-23 15,-2 5-23-15,5 7-88 16,-1-1-89-16,7 6 141 16</inkml:trace>
  <inkml:trace contextRef="#ctx0" brushRef="#br0" timeOffset="15220.286">13875 4382 150 0,'42'-31'96'0,"-41"31"-8"16,-2 2-52-16,-1-2-19 15,1 0-17-15,0 0 0 16,0-1 23-16,0 1 13 15,1 0 12-15,0-1 3 16,0 0-15-16,0 1-10 0,0 0-11 16,0 0-1-16,0 0-7 15,0 0-1-15,0 0-3 16,0 0 0-16,0 0-2 16,0 0 1-16,0 0 14 15,0 0 9-15,0 0 11 16,0 0 0-16,0 0-13 15,0 0-11-15,0 0-11 16,0 0-2-16,0 0 0 16,0 0 0-16,0 4 1 15,1 9 0-15,-1 2 0 16,0 31 1-16,0-29 0 16,-3 8 0-16,0 2 7 15,1 8 2-15,-6 6 3 16,2 0 4-16,0 3-4 15,3-2-2-15,2-5-5 16,1 0-2-16,-4-8-3 0,0-1 0 16,-1-7 1-16,5 2 0 15,1-3-1-15,-1-3 2 16,4 1-1-16,-4-2 0 16,-2 3-1-1,2 1 0-15,3 1-1 0,-6 0 0 16,5-1 1-16,1-1-1 15,-8-3 1-15,4-2 0 0,0-4 0 16,-8-1 0-16,9-2 2 16,2-1 0-16,1-4 9 15,2 1 4-15,-5-3 0 16,0 0 1-16,0 0-2 16,0 0 2-16,0 0 10 15,0 0 3-15,0 0-2 16,4 0-4-16,5 1-11 15,-3-1-5-15,9 0-5 16,29 2 0-16,-25-3-2 16,9 1 1-16,-3 0 6 15,2 0 3-15,3 0 1 16,-1 0 0-16,3 0-5 16,0 2-4-16,4 0-1 15,-2 2 0-15,2-1-1 16,1 3 1-16,-5-1 2 15,-4-1 1-15,3 3 1 0,0-1-1 16,10 4 1-16,6 1-2 16,6 0-2-16,1 1 1 15,4-5-2-15,1 3 0 16,-6-4 2-16,0 1 1 16,-7-3 2-16,0-2 1 15,0 0 0-15,-5-2-1 16,0 2-3-16,-2 1 2 15,-6 0-1-15,-5-3 2 0,-8-1 3 16,-5 0 5-16,-8-3 15 16,-4 3 4-16,-2 1 0 15,-2-3-7-15,0 1-16 16,0 1-5-16,0 0-3 16,-5-8 0-16,2-5 0 15,-38-33-1-15,30 30 1 16,-2-2-1-16,2-2 0 15,-2 3 0-15,-1-5 0 16,0-4 0-16,-1-1 0 16,-3-5 1-16,4 6-1 15,1-1 0-15,3 5 0 16,3-1 0-16,1-3 1 16,2-2 0-16,3-2-1 15,3-2 0-15,0-4-1 16,3 2 0-16,2 2 0 0,-4 2-1 15,4 1 0-15,-3-1-1 16,2 2 0 0,2 1 0-16,-2 4 0 0,1 4 0 15,-1 5 1-15,-2 4-1 16,1 3 0-16,-1 0 0 16,-1 1 0-16,2 1-2 15,-3 2-3-15,-1 1-2 16,0 2-5-16,0 0-3 15,0 0 4-15,-1-1 2 16,1 1 3-16,-1 0 4 0,0 0 1 16,-1 0 0-16,1 1 3 15,0 0 0-15,0 0 0 16,0 0-1-16,0 0 1 16,0 0-1-16,-6 2 1 15,-5 0 1-15,-2 1 0 16,-31 7 0-16,29-10 0 15,-1 4-1-15,-2-2 0 16,-1 0 1-16,-1 2-1 16,-1-2 1-16,-5-1 0 15,-3 0-1-15,-6 0 1 16,-8-1 1-16,3 2 1 16,0-1-1-16,1-1 1 15,3-1 1-15,-4 1 0 16,3-2 0-16,4 6-1 15,-1-3 0-15,3 1 1 0,4 1 1 16,-4-3 0-16,0 1-1 16,2-1 0-16,-3 2-1 15,6-1 1-15,-3 0-1 16,2 3 0-16,-1-2-1 16,-1 3-1-16,3-4 0 15,0 0 0-15,4 3 0 16,0-1-1-16,-1 0 0 0,0 4-2 15,-3-1-1-15,5 3-25 16,-1 4-28-16,3 1-119 16,5 1-179-16,3 4 227 15</inkml:trace>
  <inkml:trace contextRef="#ctx0" brushRef="#br0" timeOffset="31225.799">13875 4528 54 0,'-6'-2'58'15,"-3"0"17"-15,3 1 21 16,3-3 13-16,-7-3 0 16,3 0-8-16,1-1-29 15,-2 3-16-15,8 1-29 16,-4-2-11-16,3 5-13 16,1 0-1-16,0 1 9 15,0 0 6-15,0-1 13 0,0 0 7 16,-1 0 0-16,0-1 0 15,0 1-3-15,0 0-1 16,-1 0-4-16,1 0-4 16,0 0-10-16,1 0-5 15,0-1 0-15,0 1 3 16,0 0 5-16,0 0 4 16,0 0 1-16,0 0-3 15,0-1-5-15,0 1-5 0,0 0-9 16,0 0-2-16,0 0-3 15,0 0 1-15,0 0 2 16,0-1 0-16,5 1 1 16,11-2 0-16,30-3 0 15,-30 6 0-15,1 0 0 16,-2 0 0-16,5 2-1 16,-4-2 0-16,6 1 1 15,2 1 0-15,0-2 0 16,11 1 0-16,-4-2 1 15,5-1-1-15,1 0 0 16,-5-1 0-16,6 3 0 16,-1 0 0-16,0 1 0 15,0 0 0-15,-4 0-1 16,2 1 1-16,-3 0 0 16,4 1 0-16,1-1 0 15,0 0 0-15,-2-2 0 16,0 0 1-16,1 0 0 0,-3 3-1 15,1-2 0-15,2 4 0 16,-7-4 0-16,1 1 0 16,-7 2 1-16,-3-4 0 15,-4 1 2-15,-6-3-1 16,2 0 1-16,-5 1 2 16,-1 1 2-16,-2 3 8 15,-7-3 5-15,2 0-2 0,-1-2-6 16,1 1-9-16,-16-3-3 15,-33-9 2-15,23 7 3 16,-3-2 1-16,-2 1-3 16,-4-2-1-16,-8 3-2 15,-2 3-2-15,-3 0-1 16,-2 1-1-16,2 0-6 16,1 2-1-16,-3 0 0 15,1 1 2-15,-4 1 6 16,-2-2 3-16,0 3 0 15,2 0 0-15,7 0 0 16,2 4-2-16,7-3-1 16,3 3 0-16,7-1 1 15,3-3 1-15,10 2-1 16,7-3-3-16,7 4-6 16,0-4-1-16,3 3 2 15,-2-5 4-15,0 0 5 0,11 2 2 16,19 6-1-16,35 6 0 15,-17-12-1 1,1-1 0-16,7-3 1 0,0-1 0 16,4-2 1-16,-2-1 0 15,-1 4 0-15,1 0 1 16,-4-1-1-16,0 2 1 16,-1 0 0-16,-2 0 1 15,0 1 1-15,-4 1 0 0,0 4-1 16,-8 0 0-1,-2 1-1-15,-3-1 0 0,-11-3 1 16,-2 0 0-16,-9-1 1 16,-3 3 1-16,-4-3 0 15,-1 1 0-15,-3-2 3 16,-1 0 5-16,0-1 9 16,-1 0 0-16,-1 0-5 15,1 0-7-15,-2 0-10 16,-14-4 0-16,-34-7-4 15,28 10 1-15,-4-5-3 16,-3 1-1-16,-4 1-2 16,-10-3-2-16,-2 5-5 15,-5 1-3-15,-3 0-7 16,1 2 1-16,-3 0 5 16,1 1 2-16,8 2 8 0,-5-2 2 15,7 4 1-15,1-4 1 16,0 0 3-16,7 2 1 15,3-3 2-15,3 2 0 16,3 0 0-16,3 1 0 16,1-2-2-16,0 0 1 15,7 2 0-15,-1 0 0 16,6 1 1-16,-2-3 1 16,3 2 2-16,4-2-1 0,-3-3 0 15,7 2 0-15,1-2-2 16,2 2 0-16,0 0 0 15,0 0 0-15,0 0 0 16,0 0 2-16,0 0 0 16,0 0 0-16,0 0 0 15,0 0-2-15,0 0 0 16,2 5 0-16,2 4 1 16,-1 2 0-16,1 0 3 15,9 28 1-15,-13-27 2 16,3 3 0-16,0 1 0 15,-2 1-1-15,2 2 1 16,-3-5 0-16,-3-1 2 16,0 1 3-16,-2 5-1 15,1-1-1-15,1 6-3 16,0-1-2-16,5 4-2 16,-1-4 0-16,-1 0-1 0,0-4 0 15,-2-2 1-15,6 0 1 16,-1-4-1-16,-1 2 0 15,-1-5-1-15,-2-1 0 16,-2 2 0-16,4-1 1 16,-1-3 1-16,-1 0 1 15,1-4 2-15,-4 0 1 16,3-3 2-16,0 0 0 16,0-1-1-16,0-1 0 0,0 1 0 15,-1 0 1-15,1 0 0 16,0 0-1-16,-1-3-1 15,-2-5-3-15,1-2-2 16,1 1 0-16,-4-32-2 16,4 24 1-16,0-3-2 15,-1-8 0-15,1-4-3 16,-2-1-1-16,4 0 0 16,4 2 1-16,-3 3 0 15,3-1 0-15,0 0-1 16,-3 2 0-16,4 3-1 15,0 5 0-15,5 6 0 16,-5 3 0-16,2 6-5 16,-1 1-3-16,-4 4-5 15,-2 0 0-15,0 0 4 16,0 0 2-16,0 0 6 16,0 0 2-16,0 0 1 0,2 0 0 15,2 10-1-15,0 3-1 16,28 32-1-16,-28-24 1 15,0 4 0-15,-1 2 0 16,0 4 2-16,1 2 0 16,0 4 0-16,-2 5 1 15,-2-2 0-15,-1-2 1 16,-1-2 1-16,-1-4 1 16,2-2 0-16,0 0 0 0,0-1-1 15,-4 0 0 1,-1 2 1-16,-4-2 0 0,3-6 0 15,3-1 0-15,4-7 1 16,1-3 1-16,2-2 1 16,-6-5 0-16,0-5 0 15,3 1 1-15,-1-1 2 16,0 0 0-16,1 0 1 16,0 0 0-16,-1 0-1 15,0-1 1-15,0 0-1 16,0 0 0-16,-1 0 1 15,2-5 3-15,0-7 1 16,0 1-2-16,4-34-2 16,-6 28-4-16,-1-4-2 15,3 0-1-15,-3 3 1 16,-1 0 0-16,1 3 1 16,-1 0 0-16,3 6 0 0,1-1-1 15,-4 5-1-15,1 2-1 16,2 1-2-16,1-1-2 15,0 4-4-15,0 0 0 16,0 0 0-16,0 0 0 16,0 0 3-16,0 0 1 15,0 2 1-15,-1 9 1 0,1 4-1 16,-1 30 1 0,1-29 1-16,3-2 1 0,-2-4 0 15,-1-1 1-15,4 1 0 16,-4-2-1-16,1-3 0 15,0 2 0-15,2-2 1 16,1 0 0-16,-3-1 2 16,2-2 0-16,-5-2 0 15,2 0 0-15,0 0-3 16,0 0 0-16,0 0 0 16,0 0-2-16,0 0 1 15,3 2 0-15,13 5 0 16,37 17 0-16,-28-17 1 15,5 0-1-15,1-3 1 16,2 2 0-16,2 1 5 16,2-1 3-16,1 1 1 15,0-2 0-15,0-1-4 0,0-2-2 16,-2 3-2-16,-2-3 1 16,-2 1 0-16,0-1 0 15,0 0 0-15,4 0 2 16,0-4 1-16,0 2 1 15,-5-1 0-15,-2 1-1 16,-6 1 0-16,-6-1-2 16,-1 2 0-16,-5-1-2 15,-1 3 0-15,0 0-1 16,2-1 0-16,0 2 0 0,-5-2 0 16,4 0 1-16,-2 3 0 15,1-5 0-15,1 0 0 16,-2 2 0-16,-1-1 0 15,-2-1 0-15,1 1 1 16,-4-2 1-16,-3 0 3 16,0 0 1-16,-1-1 14 15,0 0 0-15,0 0-3 16,0 0-2-16,-1 0-14 16,-1-2-1-16,-13-5 0 15,-30-14 1-15,25 14-1 16,0-1 0-16,-6 1-3 15,-6 0 0-15,-5 0-1 16,-3 1-1-16,-7 1 1 16,0 3 1-16,2 0 0 15,1 1 0-15,3 2-2 16,4 0-1-16,3 0 1 0,1 0 1 16,10 0 2-16,2 0 1 15,9 2 0-15,4 1-1 16,3-1-5-16,5-1-3 15,1 1-2-15,0-2 1 16,0 0 5-16,0 0 2 16,14 2 2-16,10 7 0 15,35 27 1-15,-24-32 0 0,-4-1 0 16,2 0 1-16,4-3 0 16,-5 2 0-16,6 3 0 15,1-2 0-15,-5 2 2 16,4 2 0-16,-1-3-1 15,0 2 1-15,-4 0 0 16,1 0 0-16,-4 1 5 16,-1-3 0-16,-3 2 0 15,-2-1 1-15,1 0-4 16,-6 0 1-16,3-5 5 16,1 4 3-16,-4-6 1 15,0 1 0-15,-2 1-7 16,-4-2-2-16,0 1-3 15,-5 0-2-15,-6-2 0 16,-1 0-2-16,-3 1-36 16,1 0-37-16,0 1-125 0,0 0-79 15,-13-6 167-15</inkml:trace>
  <inkml:trace contextRef="#ctx0" brushRef="#br0" timeOffset="31474.135">14971 4543 347 0,'0'-17'87'0</inkml:trace>
  <inkml:trace contextRef="#ctx0" brushRef="#br0" timeOffset="32365.807">15057 4542 723 0,'33'4'270'0,"-39"-12"-188"16,3 8-164-16,2 3-5 15,-1 5 10-15,-3 3 32 16,-1 1 38-16,0 3 5 16,1 4 2-16,-1 0 2 15,1-3 0-15,2 1 2 16,1-4 4-16,2 1 6 15,1 2 10-15,-1 3 4 16,2 3 7-16,1-2-2 16,2 8-3-16,1-2-4 0,-2-5-6 15,2 7-2-15,0-4-3 16,0 4-2-16,-1 9-5 16,-2-3-3-16,0 3-2 15,-2-2-1-15,2-5 3 16,0-4 2-16,-3-1 1 15,1-5 0-15,0-3 0 16,-1-2 4-16,2-9 24 16,-2-1 13-16,0-5 9 15,0-2-4-15,-2 1-25 16,1-1-13-16,0 1-12 16,-1-13-1-16,0-6 3 15,-2-31 0-15,4 26 0 16,2-4 1-16,2-6-5 15,2 2-1-15,-4-3-4 16,3 1-3-16,0 0-2 0,-2-8 1 16,0-2 3-16,-2-3 1 15,-1 4-12-15,0 1-4 16,0 5 0-16,-1 2 1 16,1 5 14-16,-2 5 2 15,-1 10-1-15,2 1-3 16,-1 8-10-16,2 4-3 15,0 3-3-15,-1 0 1 16,0 0 10-16,0 0 4 16,-1 5 6-16,1 17 1 0,-2 36 1 15,0-26 0-15,1 2 2 16,-1 2 0 0,2 2 2-16,-2 4 0 0,2 5 0 15,1-5 1-15,-1-3 7 16,3-5 2-16,-1 0 0 15,-1-2 0-15,-1-1-5 16,-2-1-2-16,3-6 2 16,1 2-1-16,0-7-3 15,1-3 0-15,-2 1-1 16,0-4 1-16,3-2 2 16,-3-3 6-16,1-7 9 15,-1 0 3-15,0-1 2 16,0-1-5-16,0 1-10 15,0 0-4-15,-1 0-4 16,0 0 0-16,-1-1 1 0,1 0-2 16,0 0-4-16,0-1-16 15,0 1-120 1,-3 0-162-16,-1 0 187 0</inkml:trace>
  <inkml:trace contextRef="#ctx0" brushRef="#br0" timeOffset="34063.804">14615 4733 662 0,'6'-5'166'16,"1"-4"-117"-16,14 8-282 16,6 2 10-16,3 4 103 15,3 1 38-15,-3-2 81 16,-5-2 50-16,-4-2 56 16,-6-3 17-16,-1-6-5 15,1 4-27-15,2-2-44 16,1 0-13-16,4-1-2 15,2 0 2-15,5 0-2 0,7 0-4 16,1 2-15-16,2 1-7 16,1 2-2-16,8 0 1 15,5-1 3-15,2-1 1 16,11 1 1-16,1 0-3 16,8-2-3-16,4 4-2 15,2-1 0-15,-3-2 3 16,-2-3 17-16,-2-5 9 0,1 3 15 15,5-3 1-15,-2 3-18 16,-3 2-7-16,-11 1-16 16,-1 0-3-16,-5 2 1 15,4 2 2-15,2 1 4 16,-5-1 0-16,2 3 0 16,-1 3-1-16,-6-1-5 15,-4 2 0-15,-3 1-1 16,-1 0-1-16,0 2 0 15,6 0 0-15,1-1 2 16,-3 0-1-16,0 2 0 16,0 0 1-16,-4-1 3 15,1-1 6-15,3 0 9 16,1 1 0-16,4-3-4 16,0 1-6-16,1-2-8 15,-2-3 0-15,-7 0 2 16,0 2 1-16,0-6 3 0,-7-1 0 15,8-3 4-15,-2 1 2 16,-3 1 1-16,2-1 1 16,-13 4-6-16,-4-1-3 15,-10 4-6-15,-8-1-2 16,-7 1-3-16,-1 1-5 16,-2 0-14-16,-1-1-17 15,0 0-59-15,0 0-35 16,-24 4-28-16,-34 5 5 0,31-14 25 15,2-4 12-15,8-6 85 16</inkml:trace>
  <inkml:trace contextRef="#ctx0" brushRef="#br0" timeOffset="34529.831">17726 4207 769 0,'-8'0'114'0,"9"3"-380"16,6 10-5-16,5 16 51 0,0 2 114 15,-4 0 133-15,-2 1 22 16,5-10 45-16,7 0 6 16,8-2-7-16,3-5-12 15,3-1-24-15,5-5 0 16,3-3 3-16,1 0 0 16,1-1-12-16,-2 2-6 15,-12 0-14-15,0-1-6 0,-5-1-10 16,-2 1-5-1,-4 3-7-15,-6 1 0 0,-7 5-2 16,-3 1 0-16,-2 3 2 16,-1 8 0-16,-6 2 0 15,1 2 0-15,-8 7 0 16,0-2-2-16,-6 6-26 16,-3 6-22-16,3-8-64 15,2-2-73-15,6-9 120 16</inkml:trace>
  <inkml:trace contextRef="#ctx0" brushRef="#br0" timeOffset="34780.022">18646 3758 608 0,'-15'6'152'0</inkml:trace>
  <inkml:trace contextRef="#ctx0" brushRef="#br0" timeOffset="35063.314">18414 3967 319 0,'-6'8'142'0,"3"2"-55"16,2 8-12-16,2 12 1 16,2 12-7-16,4 19-26 15,3 10-13-15,2 12-28 16,-2 1 1-16,-2 20 13 15,-2 4 1-15,-3 7 0 16,-1 2-2-16,2-13-14 16,2-10 32-16,3-4 10 15,1-1 9-15,-2-17 2 16,-1-5-33-16,-3-12-10 16,0-9-9-16,-3-8-1 0,-2-5-1 15,-2-14-5-15,-1-6-6 16,3-7-25-16,-2-6-36 15,-4-7-202-15,3-14 186 16</inkml:trace>
  <inkml:trace contextRef="#ctx0" brushRef="#br0" timeOffset="35296.152">18604 3768 988 0,'-4'27'247'15</inkml:trace>
  <inkml:trace contextRef="#ctx0" brushRef="#br0" timeOffset="36051.526">18608 3848 249 0,'38'87'174'16,"-30"-85"-3"-16,6-1-64 16,3-2-17-16,4 0-29 0,-2-3-6 15,8 2-20-15,0-1-9 16,8-2-13-16,5 2-7 15,6-3-6-15,5 2 0 16,8 1-1-16,1 2-1 16,6 1 0-16,-2-3-1 15,4 3 1-15,1-3 2 16,-3-4 1-16,-5 6 2 16,-8-3-1-16,-5 4 0 0,-9 0 2 15,2-2-1-15,-13 3-2 16,2 0 0-16,-13 5-1 15,-1 3 0-15,-5-2 0 16,-3 6 0-16,0 1 4 16,-1 1 3-16,-4 7 5 15,1-1 0-15,-6 10-4 16,-2 7-2-16,-4 9-4 16,-1 5 0-16,-4 7 2 15,-1-2-1-15,0 1 1 16,3 1-1-16,4-4-3 15,1 4 2-15,4 4-2 16,1 4 1-16,5 3 0 16,2-4 0-16,5-7 2 15,-2-6 1-15,1-9 2 16,4 1 0-16,-3-3 3 16,5 2 0-16,-1-3-3 0,-1-3 0 15,1-1-3-15,-1-4-1 16,-4-2 1-16,2 0-1 15,-5-8 0-15,1-1 1 16,-1-6 2-16,-3-4 1 16,-4-5 12-16,2-1 9 15,-5-1 8-15,1-1 2 16,1-4-11-16,0 0-10 16,0 0-9-16,-1 0-3 0,-2 4 1 15,-10 6 0-15,-37 28 2 16,27-27 1-16,-6-2 1 15,-2 1 1-15,3 0 3 16,-4-4 0-16,-1 1 2 16,-3-2-1-16,-16-2-2 15,-6-2-2 1,-11-1-3-16,-6-2-2 0,1-2-1 16,-5 0-2-16,0 1-2 15,-2 2-5-15,2 5-26 16,11-3-29-16,13 1-143 15,11 4 135-15</inkml:trace>
  <inkml:trace contextRef="#ctx0" brushRef="#br0" timeOffset="36641.948">20408 4074 904 0,'2'-2'280'0,"0"4"-352"15,1 4-16-15,-3-6 3 16,4 16 24-16,10 46 56 16,-9-26 4-16,0 13 0 15,4 6 0-15,0 6 1 0,2 7-1 16,-1 5 1-16,-3 0 0 16,1 12 3-16,-1 3 2 15,-2-12 2-15,2-3 1 16,0-12 8-16,-3-7 9 15,1-4 18-15,-3-2-2 16,-2-6-9-16,1-4-10 16,-1-4-20-16,1-4-1 15,-1-8-1-15,2-3-4 16,-1-11-39-16,0-1-24 0,-1-8-51 16,-1-5-121-16,-3-21 164 15</inkml:trace>
  <inkml:trace contextRef="#ctx0" brushRef="#br0" timeOffset="36866.524">20179 3996 1076 0,'2'-5'109'16,"5"1"-194"-16</inkml:trace>
  <inkml:trace contextRef="#ctx0" brushRef="#br0" timeOffset="37584.738">20398 3972 240 0,'46'-11'128'15,"6"-1"-35"-15,1 4-44 16,12-4-43-16,6-1-2 16,10 2 0-16,3-2 2 15,-1 7 5-15,-7 2 3 16,-14-1 3-16,-1 5-1 0,-8-1-6 16,-3 0-5-16,-2 3-3 15,-6-2-1-15,-7 4 1 16,-3 2 0-16,-10-1 16 15,-2 5 17-15,-7-4 11 16,-6-2 5-16,-2 4 7 16,-4-7-13-16,-1 5-5 15,1 1-4-15,0 5-19 16,-2 3-2-16,1 8-5 16,-1 2-1-16,-4 8-3 15,4 6 2-15,0 7 10 16,-3 3 1-16,2 9 0 15,1 2-5-15,-4 2-11 16,5 2-3-16,-2 5 2 16,-1 5 1-16,-1 7 12 15,2 3 0-15,3-8-1 0,2-8 2 16,6-7-7-16,-1-21 1 31,-5-19 3-31,2 0 1 0,14 60 5 0,2-2 0 16,3-6 0-16,-10-29-2 15,-2-17 0-15,0 2 1 16,-7-15 2-16,2-1 0 16,-4-4-2-16,0-6 6 15,-3 2 12-15,1-3 3 16,-1-2 7-16,0 0-7 0,0-1-14 16,0 1-3-16,-1 0-12 15,-1-1-2-15,1 0-5 16,-14-4-2-16,-10-1-1 15,-35-5 0-15,17 4 2 16,4 0-1-16,-8 2 0 16,1 3-1-16,2 2 0 15,0 2-2-15,4 0 1 16,-1 1 0-16,6 2 1 16,-1-1-1-16,-4 2 0 15,-1 2 0-15,-7-2 0 16,-4 0-2-16,1 1 0 15,-1-1 0-15,4-1-23 16,2 2-27-16,12-2-96 16,6 0-69-16,9 0 131 0</inkml:trace>
  <inkml:trace contextRef="#ctx0" brushRef="#br0" timeOffset="38169.331">22416 4019 840 0,'0'-4'238'0,"3"7"-339"0,-1 3-4 15,-2-6 13-15,0 8 36 16,1 22 59-16,3 48 1 16,-5-27-3-16,0 6 0 15,-1 7-1-15,2-1 0 16,0 18 67-16,-1 3 2 15,-3 14 1-15,-4 2-1 16,3-12-65-16,0-11-2 16,2-10 7-16,3-6 1 15,-5-8 1-15,4 0-1 0,-2-16-6 16,-2-2 0-16,2-11-1 16,-3-7-1-16,1-8-26 15,-2-3-21-15,2-6-54 16,-3-7-62-16,-3-15 104 15</inkml:trace>
  <inkml:trace contextRef="#ctx0" brushRef="#br0" timeOffset="38395.725">22425 3902 1148 0,'-1'-1'220'0,"1"0"-527"15,0 0 184-15</inkml:trace>
  <inkml:trace contextRef="#ctx0" brushRef="#br0" timeOffset="39233.685">22465 3907 201 0,'94'13'112'16,"-51"-22"-7"-16,9-8-17 16,16 2-37-16,3-7-10 0,-2 2-31 15,0 0 1-15,0 1 2 16,-2 1-2-16,1 4-3 16,3 4-6-16,-7 2-2 15,-7 8 0-15,-8 0-1 16,-2 3 1-16,-6 7 0 15,-5-1 1-15,-4 7 1 16,-5 1 12-16,-5 5 4 16,0 1 4-16,-4 3 16 15,1 0 0-15,-3 1 20 16,2 4 9-16,0 10 10 16,-3 5-10-16,-3 12-26 15,-5 1-12-15,-4 3-24 16,-3 3-1-16,0-5 2 15,-1 3 0-15,-1 6 11 16,2 0 3-16,-3 10 18 16,-1 3 0-16,1-12-11 0,2-8-4 15,1-17-20-15,0-7 0 16,0 0 0-16,0 0 1 16,1 3-1-16,0 0-1 15,0-2 0-15,-1-1 2 16,0-1 2-16,1-2 2 15,1-7 0-15,-1-2 0 16,-1-5-2-16,-1-5 0 0,-4-1-2 16,3-5 1-16,-3 0 6 15,-1 0 3-15,1-2 3 16,-2 1-2-16,1-5-6 16,0 1-3-16,1 0 7 15,1 0 1-15,-2 0 1 16,0-1 0-16,-2-2-11 15,-1-1 0-15,-2 2-1 16,-2-1 2-16,1 1 6 16,0 2 2-16,-3-3 2 15,-3-2-1-15,-4 0-6 16,-4-7-3-16,1 4-2 16,-3-6-2-16,-2-1 2 15,-1 1 0-15,-8-5 0 16,-3 4 0-16,-9 0 0 15,-3 0 2-15,-2 0 1 16,-2-3 0-16,5 2-1 0,-1-1-2 16,-4-1-2-16,-2 4 0 15,-4 3 0-15,-1 0-1 16,3 1 1-16,3 2 0 16,3 0-1-16,6 3 1 15,-1 2-1-15,-2-1 0 16,-4 1 0-16,-3 0 0 15,5 1-1-15,6-2-1 16,11 3-1-16,4-1-7 0,10 1-34 16,-2 1-32-16,7-2-112 15,0 8-119-15,-8 7 195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7:20:21.0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9488 8470 446 0,'3'-8'182'0,"-3"0"-107"16,-3 1-168-16,5-6-46 15,0-4 16-15,3-4 63 16,3-1 56-16,-3 1 94 15,3-5 26-15,0 3 32 16,-3-3-11-16,1-2-45 16,1 3-18-16,-7 0-22 15,3 6-9-15,2 8-6 16,-4 3-5-16,1 8-25 16,2 0-9-16,-3 3-12 15,-1-3 1-15,0 0 9 16,2 11 4-16,5 13 9 0,10 33 9 15,-11-21 11-15,0 2 2 16,-4 10 7-16,1 3-5 16,0 5-5-16,-3 7 3 15,2 7-7-15,-2-1-2 16,1 2-4-16,-1 0-3 16,0-7 10-16,-3 6 1 15,0 0 3-15,0-1 7 0,-1-8-8 16,3-1 12-16,-1-8 2 15,-5-5-10-15,3 2-7 16,-1-8-14 0,-2 0-8-16,6 0-1 0,-2 6 1 15,-5 3 0-15,3-5 2 16,-3-5 1-16,1-9 2 16,4-4 2-16,-2-4 7 15,1-6 3-15,1 0 2 16,-2 1-1-16,2-6-7 15,1 3-3-15,2-2-4 16,-1-1-3-16,2-1-2 16,2 2 1-16,-1-4-1 15,3-1 0-15,1-3 1 16,-3-1 1-16,5 0 1 16,2 0 2-16,6 6-1 0,-1-5-2 15,1 7 0 1,5-3-2-16,-2 2 0 0,8 2 0 15,5 1-1-15,-1 5 0 16,4-2-1-16,3 0 1 16,0 1-1-16,3-3 1 15,3 0 2-15,0 0 3 16,0-3 1-16,0 2 1 16,-1-2-1-16,5-3 1 15,3 0 3-15,6 1-1 0,4 0-1 16,-2 2-2-16,4-3-3 15,-4-3 1-15,6 0 2 16,-1-8 1-16,10-4 2 16,8-1-1-16,2-6-1 15,-3 1-3-15,-10-1-3 16,-5-1-1-16,-5-2-1 16,6 1 1-16,8-2 0 15,0-2 0-15,-3-4 0 16,-6 0-1-16,-18-1 1 15,-8 1 2-15,-16 1 3 16,-1 5 1-16,-8-1 2 16,-2 1-1-16,-3-1-2 15,-4-2-1-15,-5-10-3 16,0 0-1-16,-3-9 0 16,-3-4 1-16,-3-7 0 0,0-9 2 15,-1-7 0-15,0-1 1 16,-4-4 2-16,0 0-1 15,-1 1-3-15,-2-6-1 16,1-4-2-16,0 1-2 16,0-6 0-16,1 5-2 15,6-6-21-15,-1-12-12 16,7-6 2-16,0-5 4 0,-1 15 23 16,2 12 10-16,1 12 1 31,2 9-1-31,2 13-2 0,-1 8 0 0,4 17-4 15,-1 4-2-15,-6 7-5 16,1 4-3-16,-7 2 1 16,-3 5 2-16,0 1 4 15,-4 2 4-15,-4 4 1 16,0 1 2-16,-6-1 2 16,-3 2 3-16,-1 0 4 15,-5-1 0-15,-3 1 2 16,-2-4-2-16,-6 1-2 15,-2 0-2-15,-1-1-1 16,-4 2 0-16,2 3 1 16,-2-1 1-16,-5 1 3 15,-1-2 0-15,-9-1-1 16,-1 0-1-16,-2-2-2 0,4 5-1 16,-4 1-1-16,-5 1 1 15,-3 3-2-15,-3 1 1 16,1-3-1-16,6 0 0 15,8-1 3-15,-6-2 1 16,-2 1 5-16,-5 2 3 16,-1 0 1-16,4-1 1 15,6 1-5-15,6-3-4 16,-1 0-5-16,2 4-2 16,3 2-5-16,0 0-6 0,11 5-54 15,6 2-53-15,8 4-286 16,8 6 264-16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7:21:06.3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7926 10266 235 0,'-25'-2'65'16,"5"-1"-84"-16,1 3 4 0,1 2 36 15,3-2 28-15,2-1 58 16,-1-2 22-16,6 3 22 15,0-3-3-15,2-1-29 16,1 1-17-16,3-2-33 16,0 2-16-16,2 3-24 15,0-1-11-15,0 1-14 16,0 0-5-16,0 0-6 16,0 0 0-16,14 2 3 15,7 2 1-15,41 4 3 16,-23-5 1-16,11-4 3 15,5 1-1-15,5 0 0 16,1-6-1-16,10 0 2 16,5-1 0-16,13-4 0 15,1 2 0-15,-5 1-2 16,-2 2-1-16,-6 2 11 0,0-1 5 16,2 2 6-16,2 1 2 15,-5 2-9-15,-1 4-6 16,-6-3-4-16,-3-4 0 15,5 1 8-15,3 1 9 16,-3-6 8-16,4 1 2 16,-3-1-4-16,-4 0-8 15,2 4-8-15,-1 3-2 16,-1 0-5-16,0 0-1 16,-6 3-1-16,-2 4 1 0,-1-1 0 15,-1 6 2-15,7-3 3 16,-3 0 4-16,-7 1 10 15,3 2 5-15,-5-1 10 16,-5-2-1-16,5 1-5 16,-4-4-4-16,2-3-9 15,5-1-3-15,1 1-4 16,0-3 0-16,0 3 3 16,-4 1 0-16,-4-2 1 15,2 1-3-15,0-4-4 16,-2 1-3-16,3-1-1 15,0 1 0-15,-1 2 1 16,1-2 0-16,-6 3 1 16,0-2-1-16,-6 0 3 15,-1 3 0-15,4 0 1 16,0-3 0-16,3 2-2 0,-4-2-2 16,-1-1 0-16,-5 2-2 15,-3 0 2-15,0 2 1 16,-4-1 2-16,1 0 1 15,0 1-2-15,-3-7-1 16,6 4-2-16,2 0 0 16,7-4 0-16,3 3 1 15,5-5 2-15,1-3 1 0,4 0 3 16,0-1 0-16,1 2-4 16,-2-4 0-16,-5 4-5 15,6-1-1-15,2-1-1 16,3 3-1-16,4-1-1 15,-6-2 1-15,-2 0 0 16,0 1 0-16,-2 0 0 16,-1 0 1-16,3 0 0 15,-3 2 0-15,2 0 0 16,2 4-1-16,-1 1 0 16,-2 0-1-16,-1 1 1 15,0 0 0-15,4 0 0 16,1 2 0-16,3-1 0 15,0 0 0-15,-5 3-1 16,0-3 1-16,-3 2-1 16,-5-3 2-16,5-1 0 15,0 2-1-15,2-4 0 16,4 3 0-16,-2-1 0 0,-2-3 0 16,0 4 0-16,-3-1 0 15,-3 0 0-15,5-1 0 16,1-3 1-16,6 0-1 15,6 0 0-15,-3-1 0 16,-1 3 0-16,-4 1 0 16,1 3 1-16,0 2-1 15,1-3 0-15,3 3 0 0,1-1-1 16,1 4 1-16,-3 2 1 16,0 0 0-16,2-1 0 15,-3-2 0-15,4 2 0 16,-1-5 1-16,-6-2 0 15,-14-1 2 1,-23 0-1-16,1 1 0 0,62-7-1 16,0 2-2-16,-2 1 1 15,-25 0 1-15,0 0-1 16,-2 0 0-16,-6 2-2 16,-1 2 0-16,-9 3 0 15,2 4-1-15,-2-1 0 16,-5 1-1-16,0-1 2 15,-4 2-1-15,-4-1 1 16,-1 1-1-16,-6 0 0 16,-1-3-1-16,-4 8-1 0,-4-4 0 15,-2 4-5-15,-2-4-5 16,-4 6-19-16,-3 3-16 16,-7 0-70-16,-4 6-71 15,-12 6 120-15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7:21:31.3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2886 4507 610 0,'-7'-19'198'15,"2"6"-220"-15,2 3 2 16,-3 4 1-16,0 1 7 16,-6-5 22-16,-3-1 27 15,-1-1 10-15,-6-2 8 16,3 5-4-16,-3 0-18 16,3 0-8-16,4 5-6 0,0-1-3 15,0 0-2-15,3 3 3 16,-3-3 3-16,-1 3-1 15,3 3-5-15,-2 2-5 16,3 4-7-16,-1 0-2 16,0 2-3-16,1 2 0 15,1 3 0-15,1-2-1 0,1 2 0 16,1 0 1-16,2 0 0 16,1 3 1-16,4 5 1 15,2 1 0-15,-1 12 1 16,0 0 0-16,0 7 0 15,0 7 0-15,4 8 0 16,0 2 0-16,1-1-1 16,-4-3 0-1,1-6 1-15,-2 1 0 0,2-4 0 16,-4-5 0-16,0 0 1 16,-2-3-1-16,-2-1-1 15,1 0-3-15,-5-9-21 16,2-2-11-16,-1-12-25 15,0-3-13-15,3-6-28 16,-4-1-25-16,1-4 82 16</inkml:trace>
  <inkml:trace contextRef="#ctx0" brushRef="#br0" timeOffset="342.082">2182 4903 653 0,'4'-8'241'0,"7"2"-179"16,7 3-143-16,18 1 5 15,6 2 8-15,9 4 39 16,-2-2 20-16,-5 3 8 16,3-3 1-16,-4 3 0 15,1 2 2-15,-3-5 3 16,-3 3 2-16,-4-4 1 16,1-1 0-16,-3 0-5 15,-1 1-1-15,-3-1-34 16,-6 0-42-16,0-2 47 15</inkml:trace>
  <inkml:trace contextRef="#ctx0" brushRef="#br0" timeOffset="957.436">3128 4722 685 0,'-11'7'234'15,"-1"-3"-224"-15,-1 12-50 16,-1 8-2-16,-5 10 8 16,-3 1 19-16,-5 1 18 15,1-3 3-15,5 1 2 16,-1-2 0-16,10 0-2 15,0 2-2-15,3-8-3 16,3 0 0-16,3-10 6 16,5-2 4-16,4-3 6 15,4 1 0-15,3 0-2 16,1-1-4-16,4-4-4 16,4-2-1-16,6-5-2 15,0 0-1-15,5-3-1 16,-1-4 0-16,1-3 0 15,-1-1 1-15,-2 1 0 16,0 2 1-16,-3-1 0 0,0-3 1 16,-3-2 3-1,-3-1 2-15,-8-3-1 0,4-1 0 16,-9 2-4-16,-1 0 0 16,0-1-2-16,-6 1 0 15,2 2 0 1,-1-2 1-16,-4 1 2 0,2-3 1 15,-3 2 0-15,-3-2-2 16,-2-1-8-16,-1-2-3 16,-6-1 0-16,-3 0 0 0,1 4 4 15,-4 2 0-15,4 5-3 16,1 3-4-16,3 6-23 16,-1-1-21-16,6 4-70 15,0 3-43-15,2-1 102 16</inkml:trace>
  <inkml:trace contextRef="#ctx0" brushRef="#br0" timeOffset="1588.556">3775 4908 910 0,'0'-4'155'0,"4"8"-354"16,3 7-16-16,6 7 26 15,-7 7 128-15,-2 0 33 16,-6 3 30-16,-1 1 7 16,-1-3 15-16,1-1 5 0,2 1 2 15,-2-1-3-15,1 3-9 16,-1 1-1-16,1-3-4 16,1-1 0-16,-1-7-5 15,2-4-2-15,0-5-2 16,-1-3-2-16,1 1-3 15,0 0-1-15,0-4-2 16,0 1 1-16,0-4 3 16,0 0 24-16,-1-2 17 15,1 1 1-15,0 0-2 16,1-5-22-16,5-19-14 16,8-34 5-16,-11 22 9 15,0 5 1-15,-2-7 7 16,5 3-1-16,1 3-4 15,3-1-2-15,-5 5-7 16,-4 5-7-16,7 6-6 0,-3 2 0 16,10 6-4-1,1 5 0-15,0 1 0 0,3 2-2 16,4 7 1-16,2 0-3 16,3 13-2-16,1 2-8 15,-1 10-64-15,1 5-61 16,-1-1 87-16</inkml:trace>
  <inkml:trace contextRef="#ctx0" brushRef="#br0" timeOffset="1842.876">5146 4510 925 0,'2'-1'93'0,"1"11"-199"15</inkml:trace>
  <inkml:trace contextRef="#ctx0" brushRef="#br0" timeOffset="2136.092">5143 4571 245 0,'-22'90'167'0,"20"-89"-7"0,1 0-48 16,1 2-58-16,0-3-15 16,-1 0-10-16,1 0 0 15,0 12-8-15,1 16-6 16,7 37-7-16,-2-24-3 15,1 4-3-15,-2-5-1 16,2 7-1-16,1-4-1 0,-2 7 1 16,0-2-1-16,1-3 1 15,-3-2 0-15,6-10 0 16,0-3-1-16,-5-14-13 16,0-5-8-16,-5-8-7 15,2 0-1 1,-1-3 1-16,-1 0 2 0,0 0-2 15,0-2-13-15,0 1-23 16,0 0-18-16,1 0-70 16,2 0 94-16</inkml:trace>
  <inkml:trace contextRef="#ctx0" brushRef="#br0" timeOffset="2550.215">5238 5165 171 0,'54'59'42'0</inkml:trace>
  <inkml:trace contextRef="#ctx0" brushRef="#br0" timeOffset="2991.721">5284 5221 29 0,'-1'0'43'0,"0"0"17"16,-1 0 22 0,1 0 4-16,-2 1-15 0,2-1-15 15,-3 2-24-15,1-1-7 16,2-1-7-16,-1 0-3 16,1 0-4-16,0 0 3 15,0 0 15-15,0 0 9 16,0 0 16-16,0 0 1 15,-1 0-7-15,1 0-3 0,0 0 0 16,0 1-3-16,0-1-7 16,1 3-6-16,1 2-16 15,2 0-4-15,8 0-4 16,7 2-1-16,30 29 1 16,-30-32 1-16,2 2 10 15,-3-1 3-15,4-1 5 16,0 0-1-16,4-2-6 15,0 2-3-15,-1-1-5 16,3 1-2-16,-2 2-5 16,-1-1 0-16,2 2-1 15,-7 0-1-15,0-1 1 16,-1-1 0-16,-9-5 0 16,3 4 0-16,-6-4-1 15,0 1-2-15,-2 3-7 16,-3-5-11-16,-1 1-34 15,0 0-24-15,0-2-98 0,0 1 112 16</inkml:trace>
  <inkml:trace contextRef="#ctx0" brushRef="#br0" timeOffset="3610.971">6185 4935 1073 0,'3'-5'316'0,"-9"5"-520"15,1 1-65-15,-8 7 26 16,-7 3 36-16,-7 2 186 15,-5 0 47-15,5 2 7 16,2 1-5-16,6 2-16 16,3 2-3-16,4-2-2 15,3 0 0-15,6-4 5 16,2-2 4-16,5 0 6 16,3-2 0-16,3 4-4 15,2 0-5-15,3 2-8 16,2 4-1-16,6 0 0 15,2 0 0-15,6-1-2 0,-1-4 1 16,-1-3 9-16,-1-3 7 16,-8-8 2-16,4 5 2 15,0-5-10-15,-4-1-6 16,7-2 0-16,-3-6-2 16,3 0 1-16,-1-5 0 15,-1-2 10-15,-3 1 8 16,-5-5 15-16,0 1 5 0,-5 3-5 15,-3 0-6 1,-3 3-15-16,-3-1-5 0,1 0-6 16,-2 2-2-16,-1-4 0 15,-2 0-1-15,-4-4 6 16,0 0 0-16,-7-2 1 16,-1 0-2-16,-5 3-9 15,-3 1-1-15,-1 5-13 16,-3 2-17-16,-2 5-69 15,1 4-58-15,2 3 95 16</inkml:trace>
  <inkml:trace contextRef="#ctx0" brushRef="#br0" timeOffset="4390.462">6983 4885 1134 0,'0'-4'232'0,"0"4"-540"16,0 1 188-16,0-1-217 0,-1 0 143 15,0 0 198-15,0 0 52 16,-7 3 62-16,-13 4-46 16,-30 8-6-16,21-11-23 15,-2 0-15-15,-1-1-15 16,1 1-1-16,5 3-1 16,3 1-2-16,9 1-7 15,1 1-3-15,11 2-3 16,0-1-1-16,2 5 1 15,2 2 2-15,9 0 2 16,2 2 0-16,3-4 0 16,2-1 0-16,2-2 5 15,4-4 12-15,3-3 5 16,2-5 0-16,-4-1-4 16,-1 0-10-16,-1-4-3 15,-5 1 1-15,-2-1 1 0,-2 1 2 16,-4 1 1-16,-2-1-1 15,-2 1-2-15,-1 2-3 16,0-1-4-16,-4 1 0 16,0 0 4-16,0 0 1 15,0 0 2-15,1 15 0 16,6 9-6-16,30 32 0 16,-31-18-1-16,0 2 0 15,1 0 0-15,-2-2 0 16,3 0 0-16,-2-1 1 0,-3-5-1 15,3-1 1-15,-1-6 3 16,-3-2 2-16,3-6 2 16,-4-4 2-16,-1-6 1 15,2-3 6-15,-2-1 21 16,0-3 12-16,-1 0 18 16,0 0-2-16,0 0-22 15,-1 0-17-15,-13-2-27 16,-5-2-8-16,-35-14-21 15,29 2-8-15,-3-4-23 16,-1-2-30-16,9-5-59 16,3-1-22-16,11-3 100 15</inkml:trace>
  <inkml:trace contextRef="#ctx0" brushRef="#br0" timeOffset="4945.51">7427 4866 1258 0,'0'1'189'16,"0"5"-492"-16,-3 11-36 15,-5 7 37-15,-6 7 247 16,0-4 82-16,1 2 11 16,4-1-10-16,4-1-18 15,4 2-1-15,2-7 1 16,6-2 5-16,4-4 27 16,1-3 12-16,7-3 21 15,0-2 12-15,4-4-25 16,3-1-13-16,3-3-23 15,-2-3-19-15,0-2-7 16,-1-1-2-16,-6-2 0 16,-4 1 1-16,-1 0 2 15,-5 1 2-15,0 2 2 16,-1 0 10-16,-7 0 16 16,3-2 6-16,-2-2 6 0,-3-1-5 15,-1-7-8-15,0 1-1 16,-2-2-5-16,-1-2-2 15,-2 2-6-15,-8-5-8 16,-6 3-7-16,-7 2-1 16,-5 1-7-16,-6 4 0 15,-6 3-3-15,1 6-9 16,5 1-30-16,5 2-21 16,10 2-49-16,8-2-39 15,6 1 102-15</inkml:trace>
  <inkml:trace contextRef="#ctx0" brushRef="#br0" timeOffset="5603.298">8292 4860 1108 0,'1'4'269'15,"0"-4"-401"-15,0 3-135 16,-1-3 21-16,0 0 150 16,0 0 91-16,-1 0 87 0,0 0 15 15,0 0-19-15,0 0-8 16,-18 6-33-16,-35 8-12 15,23-8-16-15,-1-2-1 16,-5 0 0-16,3 3 1 16,2-4 1-16,3 2-2 15,8 1-3-15,3-2-4 16,5 2-2-16,3 1-1 16,4-1 0-16,4 4 1 0,4 3 1 31,4 1 0-31,8 6 1 0,4-1 1 0,12 3-1 15,4-2-1-15,6-1 3 16,-2 0 3-16,0-6 9 16,5 0 3-16,-4-3 0 15,2 1-3-15,-3 1-7 16,-2 0 0-16,-2 3-3 16,-2-1 1-16,-7-1 2 15,-5 1 1-15,-9-3 6 16,-3-2-1-16,-3 0 0 15,-1 3-3-15,-4-1 0 16,-3 3 2-16,-6 1 8 16,-4 0 3-16,-7 2 0 15,-5 1-3-15,-5-1-9 16,-4 0-5-16,-1 2-5 0,-1 0-1 16,4-4-3-16,3-2-15 15,7 0-41-15,-1-4-25 16,-2 0-101-16,-3 4-119 15,-14-2 199-15</inkml:trace>
  <inkml:trace contextRef="#ctx0" brushRef="#br0" timeOffset="36922.611">10883 8139 371 0,'25'1'66'0,"-27"-3"-194"16,2 2 6-16,0 0 77 15,0 0 61-15,0 0 99 16,0 0 13-16,0-1-30 16,-1 0-15-16,0 0-24 15,0-1-11-15,0 1-7 16,0 0-1-16,1 0-3 15,0 0 0-15,0 0-9 16,-1 0-6-16,-1-1-11 16,1 1-1-16,0 0 3 15,0 0 5-15,0 0 8 16,0 0 2-16,-1-1-3 16,1 1-5-16,0 0-2 15,0 0-2-15,0 0-1 0,0 0 1 16,0 0-1-16,-1-1 4 15,1 1 7-15,0 0-1 16,-6-5-5-16,-1 4-5 16,-1-6-7-16,-29-31 2 15,24 27 11-15,1 2 3 16,-2 1 4 0,2-1 1-16,1 5-11 0,-4-3-4 0,1 2-6 15,-1 1-5-15,-2 1-1 16,3 1-1-16,-2 0 1 15,1 1 3-15,1-2 0 16,-2-1 1-16,3 3 0 16,-1 1-2-16,-1 0-3 15,-3 1 0-15,3 0-1 16,-1 0 0-16,1 1 0 16,0 0-1-16,-4 1 0 15,3 3 1-15,-3-3 0 16,3 2 0-16,2 2 0 15,-4-1 0-15,2 1-1 16,-1 1-1-16,-4 3 0 16,0 3 0-16,0 3 0 15,-1 3 1-15,1-5 0 16,0-3 0-16,1 2 1 16,2-1-1-16,-3 5 0 15,8 2-1-15,-1-2 0 0,0 3 1 16,6 0 0-16,-7-3 0 15,2 0 0-15,2 3 0 16,-3-4 0-16,3 1 0 16,0-1 0-16,-1-1-1 15,4 6 1-15,0-2-1 16,0 5 1-16,-3 1 0 16,1 1 0-16,0 1 0 15,3 0 0-15,0-1-1 0,4 0 0 16,1-1-1-16,3 1 2 15,4-1-1-15,4 1 1 16,2 1 0-16,6-3-1 16,7 0 0-16,2-7-1 15,-1 2 1-15,3-6 1 16,-2 0 0-16,2 2 1 16,7-2 1-16,-1 0 1 15,2-2-1-15,-2-1 2 16,1-4 0-16,0-1 0 15,2 1 0-15,0-3-1 16,-1 4-1-16,1-3 0 16,-1-1 1-16,-5 1 2 15,-1-6 1-15,-6-1 4 16,-3-4 2-16,1-1 5 16,-5 0 2-16,0-5 0 0,-1 3 0 15,-1-4-5-15,1-1-2 16,-1 0-2-16,3-6-2 15,-1-4-3-15,2-3 0 16,-1-9 0-16,0-2 0 16,2-1 4-16,-2 2 3 15,-2 4 4-15,-3 3 2 16,-3 1-2-16,-2 0-2 16,-4 5-5-16,1 2-2 0,-7 6-1 15,-2 2-2-15,-2 4 0 16,-6 0-2-16,-1 0-6 15,-4 2-5-15,-5-2-9 16,-2 2-2-16,-2 0-4 16,-1 1-8-16,2 2-36 15,-2-2-36-15,0 1-118 16,2 0-118-16,0 1 214 16</inkml:trace>
  <inkml:trace contextRef="#ctx0" brushRef="#br0" timeOffset="37635.718">4341 8471 200 0,'-32'-7'50'16</inkml:trace>
  <inkml:trace contextRef="#ctx0" brushRef="#br0" timeOffset="39216.515">4571 7495 563 0,'-1'-1'202'0,"-2"-6"-174"16,-2-2-17-16,3 5-9 15,1 3-2-15,0 0 3 16,-1-2 13-16,1 2 24 16,-1-2 7-16,1 1 5 0,0-1-12 15,0 1-24-15,-1 0-7 16,1 0-4-16,0 0 0 16,0 1-2-16,0 0-1 15,0 0-5-15,-1 0-4 16,1-1-2-16,0 1 0 15,0 1 5-15,0 1 1 16,4 29 0-16,13 45-1 16,-4-33 1-16,1 3 0 15,1 5 1-15,-1 2 2 16,-1-2 0-16,-1-4 1 0,0-13-1 16,-2-4-2-16,-2-3-19 15,0-1-23-15,-3-10-95 16,2-3 90-16</inkml:trace>
  <inkml:trace contextRef="#ctx0" brushRef="#br0" timeOffset="39486.948">4953 7374 530 0,'-1'-1'82'15,"9"3"-270"-15,5 4 94 16</inkml:trace>
  <inkml:trace contextRef="#ctx0" brushRef="#br0" timeOffset="39955.774">5010 7390 298 0,'42'6'200'0,"-35"-12"-9"16,1 2-51-16,0-2-77 16,3 1-27-16,1 0-25 15,2 2-6-15,-1 3-5 16,0 0-2-16,-2 1-2 15,1 1 1-15,1 3 0 16,5 4 0-16,-3 8-1 16,2 8-1-16,1 5 1 15,-5 2-1-15,1 2 1 16,-7-2 2-16,-1-4 2 16,-1-1 0-16,3-2 0 15,-1 3 0-15,-4 0 2 16,-1 0-1-16,-3-4 2 15,-3 0 0-15,-6-9-1 16,-4-1 0-16,0-2 0 0,-1-1-1 16,3-3 1-16,-1-3 1 15,4-2 0-15,1-3 0 16,0 0 1-16,4 0-1 16,1 2 0-16,0-2 0 15,2 0-5-15,0 0-9 16,1-1-6-16,0 0 0 15,0 0 4-15,4-1 7 0,17-3 6 16,35-11 0-16,-23 9 0 16,9 0 1-16,0 3-1 15,4 2-1-15,3 2-1 16,2 10-2 0,1 0 1-16,-2 5-2 0,-2-3-63 15,-7-3-53-15,-8-1 74 16</inkml:trace>
  <inkml:trace contextRef="#ctx0" brushRef="#br0" timeOffset="40751.879">6490 7287 252 0,'-21'68'196'16,"20"-69"10"-16,1 2-62 16,0-1-23-16,0-1-49 15,0 1-17-15,0-1-26 16,-1 0-4-16,1 0-7 15,0 0-5-15,0-1-4 16,0 1-7-16,0 0-2 16,0 0-1-16,7 0 0 15,5 0-1-15,1-1 1 16,27 1 0-16,-28 0-1 16,-3 0 1-16,2 6-1 15,-2-2-1-15,-1 5 0 16,-1-4-2-16,-1 5 0 15,-2-2 0-15,-2 3 1 0,-2 5 0 16,-2-7 0-16,-2 4 0 16,-3-2 0-16,3 0 2 15,-2 2 1-15,2-3 0 16,-3 2-1-16,1-2-2 16,5 2-19-16,0 1-8 15,2-2-10-15,4 3-5 16,1 0 16-16,5 3 5 15,8 1 13-15,2-1 4 0,3-1 5 16,2-1 0-16,-6-2 2 31,1 0 0-31,-3 1 0 0,-1 3 1 0,-6 1 1 16,-1-2 1-16,-8-2 1 16,-2-3 2-16,-6 2 0 15,-5 4 0-15,-7 4 0 16,0 3-2-16,-12-1-8 15,-6-3-6-15,-3-3-68 16,-4-2-78-16,3-3 101 16</inkml:trace>
  <inkml:trace contextRef="#ctx0" brushRef="#br0" timeOffset="41216.638">7524 7116 548 0,'7'13'84'0,"-4"0"-240"15,4 7-36-15,-4 10 106 16,-3 0 36-16,-4 4 57 16,-5-5 51-16,0-4 39 15,1-5 8-15,0-9-8 16,2 1-37-16,1-4-29 15,2 1-3-15,0-2-1 16,3-1 1-16,2 1-4 16,3 0-1-16,8 4-3 15,3 0-2-15,11 5-5 16,5 0-5-16,6 4-5 16,3 0-1-16,1 0-31 15,2 1-26-15,1-4-68 16,-1-3-39-16,0-7 99 0</inkml:trace>
  <inkml:trace contextRef="#ctx0" brushRef="#br0" timeOffset="41575.19">7788 7154 880 0,'-16'6'342'0,"10"-6"-299"15,-1 2-154-15,1 8-34 16,-2 4 2-16,-6 9 88 15,1 6 46-15,3 9 12 16,2 2 3-16,5 9 3 16,4 5 1-16,0 14-1 15,5 3-3-15,1 15-3 16,2-2-2-16,0-13-1 16,2 2 0-16,-2-10 0 15,-2-1-45-15,4 0 34 16</inkml:trace>
  <inkml:trace contextRef="#ctx0" brushRef="#br0" timeOffset="56058.981">14838 10776 474 0,'0'-1'146'0,"0"0"-150"0,0-1-60 16,0 1 14-16,0 0 52 15,0 0 39-15,0 0 49 16,-1-5 6-16,-2-1-17 15,-1-1-17-15,-1 2-49 16,-1-1-36-16,1 2-77 16,-5 1-25-16,1 1-36 15,-2-3 11-15,-27-28 53 16,26 28 24-16,-2 0 32 16,5 1 29-16</inkml:trace>
  <inkml:trace contextRef="#ctx0" brushRef="#br0" timeOffset="57623.132">14409 10707 58 0,'-21'-3'59'16,"0"3"9"-16,8 4 5 15,-2-2-2-15,0-2-9 16,5 0-7-16,-2-2-14 16,-2 0 1-16,2 0 5 15,0 2 6-15,1-1 1 16,4 0-7-16,2 2-16 16,-1-2-9-16,-1-1-8 15,0 1-1-15,-1-2 4 16,1 4 7-16,-1 2 12 15,1-1 4-15,4-2-5 16,-1 0-7-16,4 0-18 16,0 0-7-16,0 0-6 15,0 0 3-15,0 0 5 0,0 0 1 16,1 0 4-16,14 5-2 16,6 2 3-16,29 12 0 15,-25-13 5-15,-2 4 0 16,2-5 1-16,0 0 0 15,-4-1 2-15,7 0-1 16,0 0 2-16,2 2-1 16,5-3 0-16,-3 1 0 15,2 1 2-15,4-2 4 0,-1-1 2 16,3 3-1-16,0-3-3 16,-6 1-4-16,4-1-8 15,-3-2-2-15,-2 0-3 16,2 0-1-16,1 0 6 15,-1 0 1-15,5-4 3 16,0 1 1-16,0 1-7 16,2 0-1-16,-1 0-2 15,3 0 1-15,-7 0-2 16,0-2 1-16,-3 2-3 16,-1 2-1-16,3 0 0 15,0-1-1-15,0 3 1 16,-2-3-1-16,0-3 4 15,-2 3 3-15,2-2 6 16,-1 0 3-16,-3 2 2 16,4-1-2-16,-1 1-4 15,-6-4-2-15,1-2-4 0,-3 4-2 16,2-2 0-16,3 5-1 16,-2 0-1-16,2 0 0 15,-6-2 1-15,2-2 1 16,-3 1 1-16,-1 0 1 15,-1 0 1-15,1 2 1 16,0 2 0-16,-2-1-1 16,1 0 0-16,-1 3-2 15,-1-7-1-15,-1 3 0 0,-2 0 0 16,-4-6-1-16,2 7 0 16,1 0-1-16,-3 0 0 15,3 2-2-15,-3-2 1 16,-4 0-1-16,8-2 1 15,3 2 0-15,0 0 1 16,3 0 2-16,-2-1 2 16,-2-2 0-16,6 3 1 15,2 3-2-15,1-3 1 16,2 1 0-16,-1-1-1 16,0-1 0-16,-3 0-2 15,-1-1-1-15,0 0 1 16,1 1 1-16,0 1 0 15,-1 3 0-15,0-1-2 16,-2-4 0-16,2-2 1 16,-3-2 1-16,2 4 0 0,0-1 0 15,-1 2-1-15,6 1 0 16,-3-3-2-16,3 3 0 16,0 0-1-16,-4 0 2 15,-2 0-1-15,-3-1 1 16,0 1 2-16,-2 2 0 15,0-1 1-15,2-1-1 16,-3 1-1-16,-1-1 0 0,0 0-2 16,-2 1 1-1,-2-1-1-15,-1 3 2 0,2-3-1 16,-2 0 1-16,-3 0 0 16,1-4 1-16,-1 4-2 15,-3 0 2-15,3 5-3 16,0 1-1-16,-4-9 0 15,4 3-1-15,0-3 0 16,1 1 1-16,2 3 0 16,-2 0 0-16,2 1 0 15,-4-2 1-15,1 0 2 16,-2 0 2-16,-2 0 2 16,-3 0 2-16,0 0 2 15,0 0-1-15,-1 0 1 16,1 0-3-16,-1 0-4 15,1-1-16-15,0 1-71 16,0 0-98-16,0 0 111 16</inkml:trace>
  <inkml:trace contextRef="#ctx0" brushRef="#br0" timeOffset="73859.55">17895 10823 253 0,'-2'-2'91'16,"2"1"-76"-16,-1 1-21 15,1-1-3-15,-1 1 3 16,1-2 16-16,0 2 11 16,0-1 11-16,0 0 2 15,0 0-8-15,0 0-10 16,0 0-12-16,0-1-4 16,0 1-10-16,-2 0-5 15,1 0-13-15,0 0-8 0,0 0-27 16,0 0-17-16,0-1-10 15,-1 1 47-15</inkml:trace>
  <inkml:trace contextRef="#ctx0" brushRef="#br0" timeOffset="75057.776">17869 10787 208 0,'-2'0'138'15,"1"0"-10"-15,0 0-44 16,0 0-19-16,0 0-24 15,0 0-10-15,0 0-14 16,-1 0-4-16,1 0-4 16,0 0 8-16,0 0 22 15,0 0 7-15,0 0 0 16,0 0-7-16,-1 0-26 16,1 0-7-16,0 0-6 0,0 0-2 15,0 0-1-15,0 0 1 16,-1 0 1-16,1 0 0 15,0 0 1-15,0 0-1 16,0 0 0-16,0 0 1 16,0 0 3-16,1 0 5 15,0 0 6-15,0 0 2 16,3 2 3-16,13 4-1 16,35 13 4-16,-27-17-1 15,4-1-2-15,1 1-3 0,-2-4-9 16,1 2-2-16,0-1 0 15,2 1 1-15,-3 0 9 16,0 0 2-16,-5-2 4 16,0 0-1-16,5 0-5 15,3 2-3-15,4-3-3 16,-1 1-2-16,0-6 0 16,4 0 0-16,0 5 6 15,0-4 1-15,2 3 3 16,-2-1 0-16,-2-1-6 15,-1 1-1-15,-6-4-4 16,1 5-1-16,2 2 2 16,-6-1 0-16,7 0 0 15,1-1 2-15,-4-1 0 16,5 0 1-16,-1 2 0 16,-3-1 0-16,1-1-3 0,-1 3 0 15,1 2-3-15,-2 0 1 16,1-1-2-16,-5-1 0 15,-5-2 5-15,1 2 2 16,-1 2 3-16,0 0 0 16,6 1-4-16,-5-1-1 15,5 1-2-15,2-2 0 0,0 1 0 16,3 0-1 0,-6-5 0-16,2 5 0 0,-2-1 1 15,3 1 0-15,2 4 0 16,1-4 1-16,2 1-2 15,0-2 0-15,-6-3-1 16,0 4-1-16,-1-4-1 16,0 4 1-16,0 0-1 15,3 0-1-15,-4 1 0 16,3-3-1-16,0 2 0 16,1-3 0-1,3 3 0-15,-1 0-1 0,1 1 1 16,-1 2-1-16,-1-2 0 15,-1 3 1-15,-1-4 0 16,-5 2 0-16,3 1 0 16,-2-4 1-16,1 2-1 15,1 0 0-15,2-1 0 16,1 0 0-16,-3 1 0 0,6 1 0 16,-5-2 1-16,1 0-1 15,1 1 0-15,-2-1-1 16,1-1 1-16,-1 1 0 15,-2 0 0-15,3 3 0 16,-4 0 0-16,1 0 0 16,-4-3 0-16,-6 0 1 15,2 1-1-15,-1 0 0 16,2 4 0-16,0-2 0 0,-1-1 0 16,-3 2 1-16,0-3 0 15,-1-1-1-15,-5 4 1 16,2-6 0-16,-3 4 1 15,0 0-1-15,-1-2 1 16,-3 6 0-16,1-5 0 16,-3-1 0-16,-1 0-2 15,0 0-2-15,0 0-32 16,0 0-56-16,0 0-198 16,7 0 187-16</inkml:trace>
  <inkml:trace contextRef="#ctx0" brushRef="#br0" timeOffset="198979.388">8278 17864 782 0,'28'-13'378'0,"-30"14"-153"15,2 1-95-15,0 0-127 16,-1-2-3-16,0-2-3 15,0 1 4-15,0 0 21 0,0 1 5 16,0 0 9-16,-1 0-3 16,1 0-13-16,0 0-7 15,0 0-13-15,0 0-4 16,0 0-2-16,-3 6 1 16,-4 20 0-16,-2 33 2 15,12-15 0-15,3 1 1 0,0 5 1 16,0-4 1-16,0-1 0 15,-1 3 0-15,-1 14 0 16,-1-14 0-16,0-5 1 16,-2-5 0-16,0-20 0 15,-2 9 0-15,-2-8 2 16,3-5 0-16,-1-10 1 16,1 2 0-16,1-5-2 15,0-1-2-15,0 0 0 16,-1-1 1-16,-1 0 1 15,1 0 1-15,0 0-2 16,-6-20-1-16,-7-26-1 16,7 29-1-16,2-15-2 15,1-2-1-15,5-13-2 16,3-7 0-16,2 15 0 16,-2 6 0-16,2 5-1 0,1 1 0 15,3-3-4-15,1 0-1 16,1-1 0-16,3-1-1 15,1 8 3-15,2 1 0 16,-3 8-1-16,0 4 1 16,1 2 2-16,-2-1 2 15,2 3 1-15,0-1-3 16,0 3-7-16,4 4-5 16,-4 2 1-16,3 5 1 0,1 5 6 15,1 4 2-15,2 8 5 16,-5 7 2-16,2 11 2 15,-3 1 1-15,-1 3 1 16,-1-1 0-16,3-12 6 16,-5-2 6-16,-1-8 5 15,0-8 2-15,-4 0-5 16,2-1-4-16,-1-4-5 16,0-4 3-16,1 0 4 15,-1-4 8-15,1-4 10 16,2-3-1-16,2-3 2 15,-3-5-6-15,2 0-9 16,-2-1-4-16,4 0-3 16,0-7-2-16,-1-4 2 15,-6 5-1 1,-4 11-2-16,0 0-1 0,6-36-3 16,-4 7 0-16,-1 3-2 0,-5 17-3 15,0 9-26-15,0-1-30 16,1-4-131-16,3-2-202 15,1-15 252-15</inkml:trace>
  <inkml:trace contextRef="#ctx0" brushRef="#br0" timeOffset="199678.177">9342 17853 878 0,'-2'3'339'0,"-2"-1"-292"16,0 3-102-16,2-5-84 15,1 0 9-15,-4 3 89 16,-7 4 55-16,5 3 60 16,-27 31 7-16,29-26-24 15,0 3-17-15,3 6-25 16,0 2-7-16,3-2-5 16,2 5-3-16,4-4-1 0,4 2-1 15,1-2 2 1,3-7 0-16,4 1-1 0,0-1 0 15,1 3-1-15,1 1 0 16,-1-2 2-16,1-5 0 16,1-3-2-1,-2-4 0-15,-2-4 0 0,-1-1 1 16,-6-4 4-16,1-4 2 16,-2 1 4-16,-1-2 2 0,-1-4 7 15,-2 2 4-15,-3-5 16 16,2-1 1-16,-2 0 5 15,0-2 0-15,0 1-11 16,-3 0-2-16,-1 2-7 16,-3 3-2-16,-1-1-2 15,-3-3-2-15,-3 3-1 16,2-6-2-16,0 2-4 16,0 1-3-16,-1-5-4 15,1 6-3-15,-2 3-2 16,-2-4-2-16,1 9 0 15,0-5 0-15,2-1-6 16,2 3-7-16,0-1-31 16,-1 2-26-16,-1 0-56 15,-3-1-23-15,2 0-24 16,-1 0 0-16,5 2-28 16,2 2 126-16</inkml:trace>
  <inkml:trace contextRef="#ctx0" brushRef="#br0" timeOffset="200115.147">10033 18025 725 0,'0'1'259'15,"-2"2"-188"-15,-1 1-237 16,2-4-41-16,0 1 12 0,0 20 42 16,-1 37 161-16,5-29 65 15,0-3 54-15,-1 5-2 16,2-1-54-16,-1-3-39 15,3-3-113-15,-6-3 58 16</inkml:trace>
  <inkml:trace contextRef="#ctx0" brushRef="#br0" timeOffset="200494.134">9822 17964 877 0,'8'69'290'0,"0"-71"-284"16,6-5-57-16,4-6 8 15,3 2 16-15,2 0 59 16,1 1 25-16,5 0 35 0,-3 4 10 16,1-1-25-16,-2-1-18 15,1 3-37-15,1-1-13 16,3 1-23-16,0 1-20 15,1 0-96-15,2-2-206 16,8 0 222-16</inkml:trace>
  <inkml:trace contextRef="#ctx0" brushRef="#br0" timeOffset="202961.33">11773 17962 489 0,'57'-33'173'16,"-55"32"-166"-16,-2-2-30 15,0-2-5-15,0 4 5 0,-1 0 52 16,0 0 30-16,0 0 51 16,0-1 17-16,-1 1 9 15,1 0-9-15,0 0-17 16,0 0-8-16,0 0-12 16,0 1-7-1,1 0-22-15,0 0-13 0,0 0-24 16,0 0-12-16,1 5-14 15,8 25-3-15,18 51-2 16,-12-28 0-16,2 11 4 16,-2 2 2-16,-4 0 1 15,-1 6 3-15,-5-9-6 16,2-11-11-16,-4-15-42 16,-1-7-31-16,-2-16-79 15,-1-3-49-15,2-12-88 16,0-8 178-16</inkml:trace>
  <inkml:trace contextRef="#ctx0" brushRef="#br0" timeOffset="203606.794">11994 17931 1009 0,'0'2'405'0,"-2"0"-263"15,2-1-101-15,0-2-63 16,0 0 1-16,0 0 15 16,0 0 19-16,6-4 25 15,5-1 5-15,2-1-7 16,29-12-9-16,-21 13-22 15,2-3-6-15,6-7-5 16,-1 0 0-16,2-4 3 16,-2 3 1-16,-1 7 2 15,0 1 0-15,0 5 2 16,-3 4-1-16,-1 3 1 16,0 4-1-16,-8 7-1 15,4 0-2-15,-5 4-1 16,-4 3-2-16,-3 0 0 15,-3 4 1-15,-10 3 1 0,3 4 0 16,-10 9 2-16,-6 6 0 16,-7-4 1-16,-1 1 2 15,-7-1 2-15,3 1 1 16,0-2 3-16,0 7 1 16,3-18 3-16,1-8-1 15,6-5 1-15,4-12 0 16,5 3 1-16,4-1 3 15,3-4 8-15,2 0 0 0,9 1-5 16,2-3-3-16,12 4-7 16,8 0 3-16,9-1 0 15,4 1 1-15,9-1-7 16,1-2-3-16,0 0-7 16,-2 1-9-16,-3 1-26 15,1-2-20-15,-2-3-61 16,-3-2-43-16,-7-11-175 15,-4-4 214-15</inkml:trace>
  <inkml:trace contextRef="#ctx0" brushRef="#br0" timeOffset="204015.699">12751 17866 1296 0,'-6'20'478'16,"2"-5"-385"-16,-1-4-116 16,3 1-43-16,-1 3 3 15,1 7 28-15,0 3 29 16,0 4 20-16,-2 6 3 0,2-3-2 15,1 1-5-15,1 0-8 16,3-8-1-16,4 6 0 16,0-4 2-16,4 1 6 15,0 2 5-15,5-8 5 16,1-4 1-16,5 9-5 16,6-10-4-16,4-11-8 15,2 1-4-15,-2-9-12 16,1 10-12-16,2 1-39 15,2-17-27-15,1-19-61 16,0-12-36-16,-7-7-89 16,-1 11-82-16,-5 2 231 15</inkml:trace>
  <inkml:trace contextRef="#ctx0" brushRef="#br0" timeOffset="204449.828">12538 17984 839 0,'1'5'357'0,"7"2"-205"15,-1-2-85-15,4-10-74 16,6 2 2-16,2-5 24 16,2 1 20-16,3 3 26 15,3 0 4-15,6-1-14 16,1 1-17-16,5-3-25 15,2-1-8-15,-2-3-8 16,2 1-3-16,-10 1-1 16,-7 1 1-1,-2-1 1-15,-7 4-1 0,2-2-14 16,3-2-17-16,-7 0-56 16,2 1-43-16,-5 1-109 15,-2 2-103-15,-1 2 222 0</inkml:trace>
  <inkml:trace contextRef="#ctx0" brushRef="#br0" timeOffset="204780.452">12803 18184 495 0,'3'0'281'16,"3"0"-15"-16,1-3-178 15,2 0-24-15,4 1-1 16,0-1 5-16,3-1 11 15,2 1-2-15,1 2-23 16,0-3-14-16,-1 4-28 16,-1 0-16-16,0 1-57 15,-1 0-59-15,4-2 74 16</inkml:trace>
  <inkml:trace contextRef="#ctx0" brushRef="#br0" timeOffset="205448.777">13668 18055 642 0,'0'5'299'16,"-2"-2"-92"-16,2 1-213 15,-1-4-51-15,0 0 3 16,0 0 12-16,0 0 54 16,-4 13 24-16,-2 2 27 15,-13 26 8-15,13-26-9 16,0 2-12-16,2 4-20 15,0 1-3-15,2 1 1 16,2-1 2-16,1 0 1 16,1-2-2-16,4-2-3 15,2-3-3-15,2 9-3 16,0-1-1 0,5-7 1-16,1-9-1 0,2-15-2 0,2 0-2 15,-1 2-3-15,0 6-1 16,1 6-2-16,-2 4-1 15,-2-10-3-15,2-6-1 16,2-14 1-16,-6-7 0 16,-2 8 5-16,-3 2 3 15,-7 0 5-15,7-1 3 16,-3-2 0-16,-4 4-3 16,0-4-2-16,-3 1-5 0,-5 0-4 15,-3 0-2-15,-3-2-7 16,-7-1-5-16,-3-4-9 15,-1-1-5-15,-1 4 0 16,2 1 0-16,-5 9 8 16,0-2 5-16,0 6 2 15,2 5 0-15,9 4-20 16,2 1-17-16,8 2-59 16,2-1-32-16,3 1-91 15,4 0 135-15</inkml:trace>
  <inkml:trace contextRef="#ctx0" brushRef="#br0" timeOffset="205883.619">14138 18045 987 0,'-1'0'392'16,"1"8"-255"-16,-4-5-86 16,2 0-49-16,0 5 1 15,-5 2 7-15,0-4 5 16,-2 10 5-16,-1 0 1 16,4 5-11-16,-1 6-9 0,2 5-18 15,2 3-9-15,-2 3-4 16,3-2 2-16,0 6 12 15,0-20 6-15,1-8 10 16,1 0 5-16,0-21 5 16,0 13 2-16,0-5-1 15,0-2-2-15,0 0 1 16,-1 0 4-16,0 0 9 16,0 0 8-16,-2-6 5 15,-3-21-2-15,3-50-10 16,6 34-9-16,9 3-18 15,4 1-15-15,6 10-35 16,5-1-29-16,8-2-165 16,5-3 164-16</inkml:trace>
  <inkml:trace contextRef="#ctx0" brushRef="#br0" timeOffset="207412.872">15353 17991 816 0,'0'1'313'0,"0"6"-215"0,0-6-79 15,-1-1-19-15,0 0 3 16,0 0 30-16,-1 0 16 15,2 0 20-15,0 0 4 16,0 0-19-16,0 0-13 16,0 0-30-16,0 17-11 15,2 34-20-15,1-26-4 16,3 5 2-16,3 2 2 16,-1 18 13-16,-1 2 2 0,0 7 0 15,-4 1-1-15,-1-7-1 16,-2-4 0-1,-2-11 1-15,2-3-1 0,3-17-2 16,-1-3 1-16,-2-4 1 16,-1-6 4-16,1-5 0 15,-1-3 0-15,0 2 9 16,-1 0 6-16,-1-19 8 16,-6-40 2-16,9 17-10 15,-4 8-5-15,4-18-7 16,0-3 0-16,3 1-2 15,2-7 0-15,2 19 1 16,1 5 1-16,-1 9 1 16,1-1 1-16,4 3 0 15,-1-1 6-15,8 4 6 16,-1 2 2-16,2 8 4 0,3 6-3 16,0 4-3-16,1 6-2 15,2 6-2-15,-3 2-3 16,0 10 1-16,-3 2 0 15,-2 2-2-15,-3 0 0 16,-5-1-3-16,-2 2-2 16,-4-4-1-16,-3 1-1 0,-5 3-6 15,-1 0-4-15,-8 6-7 16,-3 2-2-16,-8-1 3 16,-2 4 5-16,-2-14 9 15,-1-5 2-15,1-5 3 16,-1-9-1-16,1 2 0 15,1-2 0-15,4-3 1 16,2-3 2-16,7 1 8 16,5-2 4-16,4 3 3 15,1 0 0-15,6-1-3 16,-2 0 2-16,0 1 5 16,21 1 0-16,46 5 1 15,-25 2-3-15,11 9-7 16,3 5-5-16,0 9-14 15,-3 4-7-15,-13 1-8 16,-2-2-6-16,-6-4-15 16,-7-2-14-16,1-8-48 15,-1-2-42-15,-5-7-138 0,0-5 177 16</inkml:trace>
  <inkml:trace contextRef="#ctx0" brushRef="#br0" timeOffset="208002.296">16074 18000 1045 0,'0'0'430'0,"0"0"-287"15,0 0-93-15,1 7-117 16,-1 1 1-16,-1 10 23 16,-7 32 29-16,1-25 45 15,0-2 6-15,-1 1-4 16,0 3-8-16,5 11-18 16,2 9-7-16,7-3-9 15,0 0 1-15,5-8 4 16,0-5 5-16,-1 0 11 15,1-5 3-15,2-8 4 16,3-2-3-16,3-12-5 16,1 0-4-16,2-5-4 15,-1-7-2-15,2-6-1 0,-1-5-1 16,0-4-3 0,-1-3-2-16,0 13-1 0,-2-15-2 15,1 2 5-15,-1-2 0 16,-1-18 5-16,-2 13 1 15,-5-2 4-15,-4 6 1 16,-7 5 3-16,-1 4 1 16,-9-3 2-16,-4-5-1 0,-3-2-5 15,2-7-2-15,-7 1-8 16,1 4-6-16,-2 4-17 16,-6 7-5-16,0 11-10 15,-3 3-6-15,-4 7-7 16,2 1-4-16,4 5-5 15,4 2-5-15,9 1-55 16,5-1-70-16,9 3 122 16</inkml:trace>
  <inkml:trace contextRef="#ctx0" brushRef="#br0" timeOffset="208408.588">16807 18022 940 0,'-6'0'351'15,"6"0"-261"-15,-6-3-76 16,5 2-16-16,0 1 1 16,0 0 24-16,0 0 13 0,0 0 9 15,-1 0 1-15,0 5-21 16,-4 16-11-16,-7 28-13 16,13-25-2-16,2 6 0 15,0 4 0-15,5 14 5 16,-2 16 3-16,0-6 2 15,5 1-1-15,-3-10-8 16,-1-14-7-16,-2-4-27 16,-1-9-22-16,2-10-73 15,0-10-67-15,3-6 122 16</inkml:trace>
  <inkml:trace contextRef="#ctx0" brushRef="#br0" timeOffset="208737.873">16586 18137 980 0,'-3'5'371'16,"3"-1"-276"-16,1-4-91 15,-1-1-21-15,0 1 8 16,0-1 48-16,15 0 29 0,10 0 28 16,33-6 0-16,-23 2-26 15,4-2-18-15,8-6-30 16,2 0-9-16,7-2-11 16,1 2-2-16,-3 1-12 15,-1 2-13-15,-8-3-30 16,-1 2-24-1,-7 2-71-15,-2-3-47 0,-5 7 123 16</inkml:trace>
  <inkml:trace contextRef="#ctx0" brushRef="#br0" timeOffset="209479.824">17335 18495 622 0,'0'2'287'16,"3"-5"-130"-16,1-2-80 0,-4 3-75 15,0 1 0 1,11-25 26-16,15-19 10 0,-15 15 18 16,-2-5 7-16,1-5-16 15,-2-18-6-15,1 13-17 16,-1 0-8-16,5 1-12 16,-4 1-3-16,5-8-2 15,0 3-2-15,2 9 1 16,1 4 1-16,1 12 1 15,2 5 0-15,0 2 0 16,3 9 2-16,-1 8-2 16,1 5 0-16,1 9-3 15,-2 6-3-15,-4 4-3 16,-2 8-1-16,-3 5 2 16,1 5 2-16,2 4 4 15,-1-5 1-15,-1-3 2 16,1-2 4-16,-4 6 8 15,2 1 7-15,-1 8 16 0,-2-20 5 16,3-9-1-16,-5-5-5 16,1-18-14-16,-2 12-8 15,-4-7-8-15,3-2-4 16,-2-2-2-16,-1-1 0 16,-3-1 2-16,0 0 2 15,0 0 5-15,0 0 1 16,0-1 2-16,0 0 1 15,0-17-3-15,-8-40 0 0,-8 14-4 16,-2 15-1-16,-5 1-4 16,-3 5 0-16,-2 4-1 15,-3 6 0-15,-1 5 1 16,-3 2 0-16,-9 6-5 16,-1 1-5-16,-2 6-28 15,1 0-20-15,14 3-66 16,1 0-40-16,6 5-132 15,7 2 181-15</inkml:trace>
  <inkml:trace contextRef="#ctx0" brushRef="#br0" timeOffset="209890.72">18231 18040 1141 0,'0'8'409'15,"-3"-6"-342"-15,3 3-61 16,-2-4-9-16,1-1 3 0,0 0 32 15,0 0 15-15,-1 0 10 16,-6 20-2-16,-5 29-23 16,10-24-11-16,3 1-13 15,3 1-4-15,-2 12-4 16,2 1 0-16,-1 4-7 16,1-1-6-16,1-6-20 15,1-2-10-15,1-5-19 16,-1-6-4-16,-1-7-15 15,2-5-15-15,-6-5-37 16,1-2-25-16,0-6-71 16,-1-7-48-16,1-9 179 15</inkml:trace>
  <inkml:trace contextRef="#ctx0" brushRef="#br0" timeOffset="210161.828">18022 18130 616 0,'0'-1'338'15,"0"1"-77"-15,0-2-102 16,0 2-111-16,0 0-11 16,0-2 3-16,0 1 6 15,2 0 11-15,13-5 0 16,7-3-14-16,31-13-10 15,-26 21-21-15,2-2-9 0,-3 3-14 16,1 1-12-16,-2-1-48 16,0 7-38-16,1-8-105 15,-2-1-62 1,0 2 170-16</inkml:trace>
  <inkml:trace contextRef="#ctx0" brushRef="#br0" timeOffset="210456.745">18603 18029 903 0,'3'11'377'0,"-3"-2"-230"0,0 2-89 16,0 1-76-16,-1 6-1 16,2 4 15-16,1 1 13 15,1 8 10-15,1 7 1 16,-1 8-12-16,0 14-12 16,1-19-54-16,-2 0-41 15,-2-11-131-15,3-16 141 0</inkml:trace>
  <inkml:trace contextRef="#ctx0" brushRef="#br0" timeOffset="210979.343">18932 18061 1018 0,'-2'17'444'16,"2"-3"-171"-16,-5-6-329 16,-1 7-80-16,-3 0 12 15,-3 5 24-15,5 14 98 0,0 9 37 16,5 11 15-16,2-8-2 15,2-9-43-15,3-8-22 16,3-13-56-16,0 5-13 16,0-5 11-16,3-3 24 15,-2-7 70-15,2-1 34 16,7-7 36-16,-1-3 9 16,2-7-14-16,5-2-15 15,-5-6-26-15,0 12-14 16,-2-15-10-16,-7-2-2 15,-1-4-7-15,-4-17 0 16,-7 12-6-16,-1 0-1 0,-7 6-3 16,-5 4-1-16,-2 5-5 15,-4 2 0-15,-2 1 3 16,-1 2 0-16,-3-1 3 16,1 5-2-16,2 5-23 15,2-1-22-15,5 3-68 16,4-3-44-16,5-1-185 15,2 0 219-15</inkml:trace>
  <inkml:trace contextRef="#ctx0" brushRef="#br0" timeOffset="211720.003">19194 18543 696 0,'0'9'313'0,"-3"-7"-104"16,3-2-217-16,2 1-42 16,-3-1 32-16,1 0 36 0,-1 0 67 15,0-1 11-15,0 0-6 16,0 0-21-16,-1 0-41 15,1 0-10-15,-1-24-1 16,-3-33 3-16,8 35 3 16,-3-14 1-16,-3 1-6 15,3 3-3-15,-2-17 2 16,-1 17 4-16,7 6 2 16,0 3 0-16,-2 8-7 15,5 3-5-15,-7 3-7 16,2 2-1-1,-2 5-2-15,4 1 1 0,3 1-2 16,-7 1-2-16,0 0-6 16,0-1-4-16,0 1-6 15,0 0-3-15,8 2 1 16,7 7 2-16,26 34 5 16,-31-17 2-16,2 12 5 15,0-3 1-15,0-3 3 0,1-1 1 16,1-2 0-16,-3 3 0 15,2-2-7-15,0 2-4 16,0-9-6-16,0 1 0 16,1-5 3-16,-1-5 5 15,0 0 6-15,0-8 3 16,0 0 5-16,1-3 6 16,-3-3 6-16,0-1 2 0,-2-3 5 15,2 0 4-15,2-4 13 16,-5-1 12-16,1-5 12 15,-4-6 1-15,-3-9-5 16,1-8-10-16,-1-10-10 16,-2 3-8-16,-4-5-15 15,0 0-5-15,-7 3-10 16,3 1 0-16,-3 12-2 16,0 4-1-16,-2 0-27 15,2 3-24-15,1-3-77 16,3-2-114-16,9-5 158 15</inkml:trace>
  <inkml:trace contextRef="#ctx0" brushRef="#br0" timeOffset="212723.653">20592 18003 353 0,'-4'42'108'0,"4"-42"-125"16,1 3-41-16,-3-4 54 15,2 1 58-15,0 0 116 0,0 0 35 16,0 0 1-16,0 0-23 16,0 0-65-16,-1 0-28 15,1 0-37-15,0 0-10 16,-1 0-7-16,1 0 0 15,0 0-6-15,0 0-5 16,0 0-13-16,0 0-9 16,1 18-14-16,4 34-5 15,-2-11-3-15,0 4 1 0,1 7 7 16,1 6 3-16,-2-8 6 16,0-2-2-16,1 0-23 15,-1-6-24-15,0-12-73 16,-2-4-54-16,0-14 108 15</inkml:trace>
  <inkml:trace contextRef="#ctx0" brushRef="#br0" timeOffset="213442.243">20894 18414 807 0,'1'2'304'15,"-1"0"-235"-15,0-1-68 16,0-1-23-16,0-1 21 15,0 1 59-15,0-1 23 16,0 0 9-16,0 0-13 16,0 0-42-16,0-1-14 15,0 1-20-15,0 0-2 0,6-27-2 16,31-34 2-16,-32 8 1 16,1 14 0-16,-1 4 3 15,-2 6-1-15,5 10-1 16,3 3 1-16,0 2-1 15,1 0 0-15,-3 1-1 16,-1 0 0-16,4 10-11 16,-1 2-6-16,1 4-9 15,-1 7-4-15,2-1 3 16,-3 4 3-16,2 4 5 16,-2-1 5-16,-4 11 7 15,5 3 1-15,-3 11 4 16,2 5 2-16,-2 10 8 15,-3-13 6-15,2-9 4 16,-1-2-1-16,0-14-6 16,0 7-6-16,-1-5-5 15,1-1 0-15,1-6 0 0,-1-1 1 16,1 0 1-16,1-6 1 16,2-2 6-16,-1 0 5 15,2-9 10-15,-2-2 4 16,0-6 1-16,1-4-1 15,0-6-8-15,-2-4-3 16,0 14-6-16,-1-17 0 16,-1-3 1-16,-3-3-1 15,-3-21-2-15,0 13-3 0,0 3-11 16,0 6-14-16,0 3-54 16,0 3-57-16,0-1 80 15</inkml:trace>
  <inkml:trace contextRef="#ctx0" brushRef="#br0" timeOffset="213997.015">21689 17937 771 0,'0'4'350'16,"0"1"-171"-16,0 3-98 15,0-3-100-15,-1 3-6 16,2 9 4-16,3 0 10 15,3 9 17-15,0 7 2 16,-1-3-2-16,1 2-2 16,-2 0-2-16,1 2-2 0,-2 6-3 15,1 2-4-15,0 9-8 16,-2-13-5 0,1-6-3-16,0-5 3 0,0-18 13 15,-2 12 5-15,2-7 7 16,1-2 1-16,-1-6 1 15,0-3 0-15,2-4 12 16,0-3 7-16,1-7 15 16,1-1 6-16,0-7-2 15,-1-3-7-15,0-6-18 16,1-4-8-16,-1-11-10 16,0-7-1-16,-1 0 11 15,0-7 2-15,0 4 1 16,1-2-2-16,2-2-38 15,-1 10-32-15,3 11-84 16,-3 6-58-16,-1 11 121 0</inkml:trace>
  <inkml:trace contextRef="#ctx0" brushRef="#br0" timeOffset="-214676.911">22191 18505 587 0,'0'0'255'16,"0"3"-106"-16,0-3-120 15,0 0 5-15,-1 0 52 16,1-1 24-16,0 0 25 16,-2 0-20-16,1 0-45 15,0-1-21-15,0-15-25 16,-1-37-6-16,-1 25-7 16,3-3-1-16,0-11 0 15,3-3-1-15,0 1-1 16,1 0-2-16,0 7-3 15,2 3-1-15,1 2-2 16,0 1 0-16,1 4-11 0,0 2-3 16,-2 9-6-16,2 4-2 15,-1 6 4-15,-2 4-1 16,2 3 3-16,0 0-1 16,1 4 1-16,3 3-1 15,1 5-4-15,-4 6 1 16,3 5 4-16,-3 2 0 15,0 4 4-15,1 2 0 16,-2 6-6-16,0 8-1 0,1 6 1 16,-1 7 1-16,-1-9 7 15,0-6-1-15,-3-7-13 16,-1-9-10-16,3 5-23 16,-2-2-6-16,2-4 12 15,0-3 12-15,-3-7 29 16,3-4 12-16,-4-2 14 15,3-5 3-15,2-1 0 16,-1-1 2-16,-1-1-1 16,0-5 2-16,-4 2 17 15,0 0 6-15,0 0 11 16,0 0-4-16,0-2-14 16,2-11-8-16,-1-3-15 15,-1-29-1-15,-6 20-5 16,0-9-3-16,-7 5-4 15,-2-12-1-15,-9-5-13 0,-2 0-2 16,-3-8-12-16,-5 12-10 16,-1 15 0-16,-2 8 2 15,-3 11 5-15,3 8 2 16,3 5-29-16,5 0-35 16,10 4-198-16,5 1 190 15</inkml:trace>
  <inkml:trace contextRef="#ctx0" brushRef="#br0" timeOffset="-213821.026">22681 17936 696 0,'-1'14'344'0,"-2"2"-128"15,0-1-123-15,-2 4-129 16,-1-2-6-16,0 8 9 15,0 1 22-15,-1 1 30 16,0 7 2-16,0-1-5 0,-1 6-12 16,-1 2-18-16,-2-1-7 15,4 6-3-15,-2-16 5 16,6-4 20-16,-1-3 13 16,4-15 14-16,0 7 0 15,-1-7-8-15,1-4-7 16,-1-4-11-16,2 2-2 15,-2-4 7-15,0 1 2 16,0 0 10-16,0-1 3 0,1-19 2 16,2-33-1-16,-2 19-1 15,0-20 0-15,-2 11-2 16,5 1 1-16,0 5 6 16,0-1 3-16,4-2 1 15,-4-3-2-15,3 5-11 16,1 5 0-16,1 11 3 15,2 8 2-15,3 7 0 16,1 1-8 0,4 3-15-16,-1 1-10 0,2 3-23 15,1 5-14-15,0 5-16 16,1 5-1-16,-1 7 16 16,-3 1 15-16,-6 0 25 15,-4-2 10-15,-4-4 9 16,-3 0 1-16,-7-1-5 15,-1-2-3-15,-4-3 0 16,-1 1 0-16,1-7 7 0,-3 5 1 16,0-7 0-16,-1 0-3 15,-2 0-5-15,3-6-2 16,3 1-1-16,2 2 0 16,6-6 1-16,2 5 2 15,2 2 3-15,0-2 1 16,0 1 8-16,0 0-1 15,0 0-3-15,11 6-2 0,11 11-8 16,32 34-1-16,-28-19 0 16,4 5-8-16,-4 0-28 15,-3 7-24-15,-1-12-90 16,-4-3-67-16,2-1 135 16</inkml:trace>
  <inkml:trace contextRef="#ctx0" brushRef="#br0" timeOffset="-213451.853">23070 17842 1084 0,'3'14'384'16,"0"-1"-341"-16,-1 0-61 16,5 4-10-16,-1 0 14 15,1 4 44-15,3 7 17 0,-1 6 9 16,0 4-4-16,1 1-23 15,-2-1-12-15,0 3-19 16,-1 1-8 0,-3 6-16-16,-1-2-14 0,-2-10-57 15,0-5-44-15,1-8-186 16,-1-3 206-16</inkml:trace>
  <inkml:trace contextRef="#ctx0" brushRef="#br0" timeOffset="-212741.594">23254 18411 521 0,'71'35'350'0,"-69"-34"2"15,0-4-162-15,0-9-134 16,-2-5-15-16,1-7 1 0,3-3 4 15,-2-8-1-15,0-3-9 16,-1-4-17-16,2-2-7 16,-3 11-9-16,3-1-1 15,1 6-1-15,-1 1 1 16,6-3 2-16,-3 4 4 16,1 2 5-16,6 0 0 15,-1 3-2-15,1 2-4 0,0 2-5 16,-2 6-1-1,1 4-2-15,3 2-1 0,-3 3-2 16,0 2-1-16,-1 2-1 16,1 4-2-16,4 6-3 15,1 3-2-15,3 9 3 16,-2 1 0-16,-1 11 3 16,-4 3 3-16,0-4-1 15,-1 3 0-15,-1 2 2 16,-2-1 1-16,2 10 2 15,-1 10 0-15,0-16 1 16,1-1 1-16,-3-4 5 16,0-15 2-16,-2 7 4 15,0-9 1-15,-1-9-2 16,0-1 1-16,-4-8-2 16,0 0 1-16,-1-6 0 15,0 3-3-15,0-1-1 16,0 0-2-16,0 1-2 0,0 0 2 15,0-1 4-15,-1 0 1 16,0 0-1-16,-7-17-1 16,-26-43-6-16,11 40-1 15,-8-16-2-15,-2-3-1 16,-3-1 0-16,1-14 0 16,0 20 1-16,0 8 0 15,4 9 0-15,-1 4 0 0,8 4-9 31,2 1-13-31,4 7-44 0,9 2-31 0,1 0-104 16,3-1-108-16,7 3 198 16</inkml:trace>
  <inkml:trace contextRef="#ctx0" brushRef="#br0" timeOffset="-212087.466">23821 18504 787 0,'7'11'323'16,"-4"3"-175"-16,0-14-119 16,-2-1-12-16,2 3 60 15,-3-2 25-15,0 0 37 0,0 0-10 16,0 0-51-16,0-1-23 15,-1 0-25-15,-1-11-7 16,-2-19-11-16,-3-23-2 16,5 14-9-16,1-5-1 15,1 0-1-15,0-14-2 16,6 16 3-16,1 9-1 16,5 9 1-16,2 6 1 15,-1 4 0-15,-2-1 2 16,-4 4 1-16,4 3 4 0,-6 5 2 15,-3 4 0-15,3 0-2 16,-4 0-4-16,-1 0-6 16,0 0-5-16,0 0-8 15,0 0 1-15,2 11 2 16,5 12 1-16,28 30 7 16,-27-19 0-1,3 7 3-15,0 3 2 0,-3-1 5 16,0-4 2-16,5-5 6 15,0-5 3-15,3-1 12 16,0-4 6-16,-3-8 10 16,-3-3-3-16,2-6-10 15,1-5-4-15,1-2-7 16,0 2 0-16,-1-5 6 16,-1-2 3-16,0-5-6 15,1-5-5-15,-3-6-10 0,-1-6-8 16,-2 17-9-16,-2-21-5 15,-3 0-19-15,0-4-15 16,-3-19-36-16,0 18-20 16,-1 2-41-16,-1 6-31 15,2 3-116-15,1-1 184 16</inkml:trace>
  <inkml:trace contextRef="#ctx0" brushRef="#br0" timeOffset="-211708.043">24593 17890 1014 0,'0'5'408'0,"0"-3"-274"16,0-1-73-16,0-1-67 16,0 0-3-16,-1 0 9 15,0 20 7-15,1 36 3 16,0-26 3-16,1 11-1 16,-1-4-1-16,2 1-5 0,2 5-6 15,-1 4-9-15,3 4-4 16,-1 1-1-16,-2-3 0 15,4-4-10-15,-1 1-7 16,0-4-14-16,-1-2-13 16,0-10-39-16,-1-7-23 15,0-7-89-15,-2-5-87 16,0-5 193-16</inkml:trace>
  <inkml:trace contextRef="#ctx0" brushRef="#br0" timeOffset="-211359.972">24416 17806 944 0,'2'1'369'0,"3"0"-259"16,4 1-56-16,9 4-6 0,1-3 16 15,8 1 36-15,5 3 7 16,3-1-34-16,6 2-23 15,7 4-58-15,1-7-42 16,5-5-40-16,6 0 50 16</inkml:trace>
  <inkml:trace contextRef="#ctx0" brushRef="#br0" timeOffset="-201024.79">11443 18167 439 0,'0'-1'277'0,"0"0"1"16,0-1-189-16,0 1-33 0,-2 0-30 16,1 0 0-16,0 0 1 15,0 0-2-15,0 0 0 16,0-1-1-16,-1 1-5 16,0-2-5-16,1 0-10 15,-2-1-5-15,-2-3-3 16,-1 0 0-16,2 0 1 15,0 1 2-15,3 5 1 16,0 0 2-16,0 0-1 16,0 0 0-16,-1 0-7 15,1-1-6-15,0 1-15 16,0 0-6-16,0 0-1 16,0 0 3-16,-1 0 11 15,1-1 6-15,0 1 5 16,0 0 4-16,0 0 3 15,0 0 2-15,0 0 3 0,-1 0 2 16,1-1 1-16,0 1 2 16,0 0 2-16,0 0 1 15,0 0-3-15,1 0-2 16,0 0-4-16,0-1-1 16,0 1-1-16,0 0 0 15,0 0 0-15,4-3 2 16,3-1 5-16,0-1 8 15,-7 5 22-15,4-3 8 16,-3 1 9-16,0-1-5 0,3-4-18 16,2-4-8-16,13-28-6 15,-22 29 4-15,0 1 13 16,1-2 5-16,-1-2 2 16,1-1-6-16,-4 6-13 15,-1 0-5-15,-3 4-9 16,0-1-1-16,-3 2-4 15,-3 0 0-15,-4 2 1 16,1 1 0-16,-5 2-1 16,0 2 0-16,-1 3-1 15,-4 1-2-15,0 3 0 16,4 7-1-16,0 1-2 16,0 6 0-16,8 6 0 15,-1 3-2-15,4 0-2 16,1-5-1-16,0-3-7 15,4-4 1-15,3 3 3 0,4 2 2 16,2 2 7-16,5 0 2 16,2-3 0-16,-4 2 2 15,12 10-1-15,0-18 2 16,3-2 0-16,8-2 0 16,0-13 1-16,2 13-1 15,1-3-1-15,-1 0 0 16,4-4 0-16,1 1 1 15,4 0 0-15,3-2 0 16,-7 0-2-16,-3-1 0 0,-5 3 0 16,-9 0-1-16,0-1 0 15,-3 4 1-15,1-4-1 16,-1 0 1-16,-7 3 0 16,3-6 0-16,-11 1 5 15,2 4 1-15,3-3 4 16,-6 4 2-16,3-3 1 15,-2-5 0-15,-4 4-1 16,4-7-1-16,-8 5-2 16,3 1 1-16,-9-2 6 15,-5 3-1-15,-3-2 0 16,-6-5-3-16,-4 1-12 16,0 0-4-16,-9 1-24 15,-1-1-18-15,-1 3-58 16,-1 3-58-16,5 3 103 15</inkml:trace>
  <inkml:trace contextRef="#ctx0" brushRef="#br0" timeOffset="-189864.598">19012 16359 149 0,'72'20'66'15,"-72"-20"-15"-15,2-3-17 16,-2 5 17-16,-1-4 32 15,1 2 10-15,0 0-18 16,0 0-11-16,0 0-23 16,0 0-8-16,0 0-3 15,0 0-1-15,0 0 8 16,0 0 7-16,0 0 15 16,0 0-2-16,-1 0-14 15,0 0-10-15,-1-1-25 16,-4-1-8-16,-21-5-12 15,-29-8-5-15,22 12-4 16,-2 2 2-16,2 1 13 16,-1 2 3-16,1 1 8 15,1 2 2-15,3 3-2 0,3 2-1 16,5 4-4-16,0 1 0 16,1 2 5-16,5 0 4 15,3-6 2-15,4-2-1 16,7-3-18-16,1 1-12 15,2 5-7-15,7 6 2 16,7 2 15-16,1-1 10 16,5 1 5-16,-3-2 0 0,5 2-2 15,4 1-3-15,-1-2 0 16,1 0 0-16,-4-2 1 16,0-3 0-16,-5 1 2 15,-2 0 2-15,-3-4 6 16,-5 0 3-1,-5-7 7-15,-1 0 10 0,-3-2 14 16,0-2 11-16,-1 0 4 16,1 0-6-16,0 0-3 15,-14 7-6-15,-37 30 4 16,26-27 5-16,-4-1-4 16,2 1-8-16,0 0-16 15,-2-1-12-15,2-1-18 16,-5 0-9-16,-2-2-23 15,1 1-14-15,5 0-54 16,5-5-34-16,11 1-143 16,7-1 175-16</inkml:trace>
  <inkml:trace contextRef="#ctx0" brushRef="#br0" timeOffset="-189474.243">19141 16395 829 0,'28'3'380'0,"-31"-3"-183"15,1 0-124-15,1 0-116 16,1 0 1-16,0 0 29 16,0 0 17-16,0 0 23 15,0 0-6-15,-1 2-18 16,0 17-7-16,-1 40-2 16,-2-29 1-16,0-1 4 15,0 2 1-15,-2-3 0 16,3 5 0-16,2-1 0 15,1-1 0-15,0-3-6 16,1-1-16-16,1-4-61 0,-1-1-37 16,1 1-172-16,-2-2 183 15</inkml:trace>
  <inkml:trace contextRef="#ctx0" brushRef="#br0" timeOffset="-188496.907">19272 16571 971 0,'-1'10'328'0,"3"9"-343"15,-2 3-66-15,3 13-6 16,-3-5 37-16,-4-4 93 16,-1-1 23-16,-3-5-3 15,3 2-16-15,4-5-49 16,-1-2-22-16,2-7-24 15,0-3-6-15,0-5 11 0,0 1 15 16,0-1 24-16,0 0 6 16,0 0 1-16,0-1-2 15,0 0-1-15,0 0 2 16,1-10 4-16,4-12 0 16,10-30-2-16,-7 29-1 15,1-5 0-15,0 3 0 16,0 0 4-16,2 1 3 15,-2 8 7-15,0-3 4 16,-1 5 5-16,-2 5-1 0,0 2-1 16,-3 3-2-16,-2 3-3 15,2-1-3-15,-3 3-1 16,0 0-4-16,0 0-8 16,0 0-3-16,0 0-17 15,2 0-7-15,12 5-13 16,1 3-6-16,28 29 0 15,-28-11 7-15,-6 1 16 16,0 3 9-16,-4-2 13 16,-1-6 5-16,0-3 2 15,-2-2 0-15,-1-4-6 16,0 0-3-16,-1-5-4 16,-1-4-3-16,-1-4 3 15,2-1 1-15,0 1 3 16,0 0 3-16,0 0 4 15,0 0 4-15,0 0 3 16,0 0 1-16,0 0-1 0,0-1-2 16,0 0-2-16,0 0-3 15,0-21-4-15,6-32-2 16,2 23-2-16,0 1-1 16,1 0 1-1,0 0 1-15,2 5 4 0,-1 6 4 16,-1 7 2-16,2 5 0 15,-7 5-2-15,-2-1-2 0,1 0-3 16,-3 2-1-16,0 0-2 16,0 0-2-16,0 1 0 15,4 0 1-15,4 2 4 16,3 3 4-16,-3-3 7 16,3 13 6-16,27 39 2 15,-33-24-1-15,3 4-9 16,-3 3-10-16,0 0-39 15,4 2-28-15,-4 2-89 16,0 2-99-16,4-2 163 16</inkml:trace>
  <inkml:trace contextRef="#ctx0" brushRef="#br0" timeOffset="-188205.688">19990 16531 1037 0,'6'15'403'16,"-5"-5"-359"-16,0 8-152 15,1 12-164-15,3 10 6 0,-3 7 97 16,2 0 94-16,-3 4 123 16,-1 1-1-16,-1 3-45 15,-2-2-75 1,-2-5 43-16</inkml:trace>
  <inkml:trace contextRef="#ctx0" brushRef="#br0" timeOffset="-187802.412">19997 17041 280 0,'-5'77'170'0,"6"-77"-26"16,-1 0-56-16,0 0-67 15,-1-1-12-15,0-1-5 16,0 0 5-16,-4-21 4 16,-3-31 0-16,9 25-2 15,1-1-6-15,2-11-3 16,4-2-1-16,-3-7 0 16,4 3 7-16,-2 1 24 15,-2-1 11-15,4 3 21 16,-2 0 3-16,3 5-13 15,2 4-9-15,-3 3-16 16,5 2-3-16,0 6-9 0,-3 3-2 16,3 6-12-16,-3 4-12 15,6 6-11-15,2 5-8 16,4 10-18-16,3 5-4 16,-1 10-11-16,-2 2 1 15,-5 4 19-15,-4-2 13 16,-3-1 40-16,-6-2 19 0,-5-1 27 15,-1 0 11-15,-6 1-13 16,0-5-1-16,-3 1-8 16,-4-6-8-16,-5-1-4 15,-3 1-9-15,-1 2-26 16,-3 1-19-16,0-3-75 16,-2-1-95-16,-4-8 119 15</inkml:trace>
  <inkml:trace contextRef="#ctx0" brushRef="#br0" timeOffset="-187445.276">19094 16151 976 0,'-1'0'419'16,"0"0"-239"-16,0 0-109 0,0 0-124 15,-1 0-10-15,1 0-46 16,2 8-45-16,14 8 108 16</inkml:trace>
  <inkml:trace contextRef="#ctx0" brushRef="#br0" timeOffset="-186952.037">20603 16176 727 0,'-1'0'262'0,"0"0"-255"16,0 0-84-16,0 0-45 15,-1 0 41-15,1 0 137 16,0 0 69-16,0 0 49 16,0 0-11-16,0 0-60 15,0 0-25-15,-1 0-28 16,-2 9-11-16,-3 21-13 16,-1 32-3-16,6-14-2 15,-1 8-4-15,3 4-7 16,-1 7-3-16,1 3-4 15,2-1-2-15,-4 2 0 16,0-4-5-16,-1-6-22 16,1-5-19-16,-1-12-58 15,-1-5-33-15,4-13-67 16,-4-10-44-16,4-8 160 16</inkml:trace>
  <inkml:trace contextRef="#ctx0" brushRef="#br0" timeOffset="-186191.07">20723 16435 1172 0,'-34'48'460'0,"34"-48"-337"16,0 0-118-16,3 3-93 15,-3-3 2-15,0 0 30 16,2 1 39-16,20 3 35 16,34 35-1-16,-26-30-7 15,4 0-11-15,9-4-20 16,-1-3-9-16,6-3-7 15,-4-4 6-15,-9-1 13 16,-2-5 9-16,-8-2 13 16,0-2 1-16,3-2 1 15,0-2-1-15,-4-4-5 16,-5-1-2-16,-4 4-4 16,-1 0-2-16,-6 6-9 15,-2 4-6-15,-4 2-3 0,-4 3-2 16,-1 1-7-16,-4-3-3 15,-8 1-5-15,-1 0 2 16,-11 3 17-16,-1 0 12 16,-4 3 12-16,2 0 4 15,0 3 13-15,0 0 10 16,-1 3 6-16,-4 1 0 16,4 7-3-16,1 3-8 0,5 3-6 15,2-1-2-15,1 4-8 16,0-2-3-16,3 3 3 15,0 2 3-15,3-2 7 16,1-1-2-16,3 2-5 16,1 1-5-16,4 2-5 15,1 0 1-15,2-3 6 16,1 1 7-16,1-7 11 16,1 2 4-16,3-1 10 15,2 2 1-15,3 4-2 16,3 1 2-16,4 5-9 15,2-1-5-15,8 0-8 16,7-1-7-16,11-4-9 16,3-5-3-16,13-2-11 15,1-3-9-15,10-9-42 16,8-6-36-16,7-12-141 16,6-9 151-16</inkml:trace>
  <inkml:trace contextRef="#ctx0" brushRef="#br0" timeOffset="-184752.219">21786 15854 976 0,'29'29'328'16,"-29"-29"-291"-16,1 1-164 15,-1-1-5-15,0 0 70 16,-1 0 59-16,0 0 89 15,0 0 3-15,-1 0-27 16,2 0-23-16,0 4-25 16,0 5-4-16,0 6-7 15,5 36-3-15,-4-23 0 0,2 9-3 16,-1 13-3-16,0 6-9 16,4 27-40-16,-3 14-22 15,1 17-26-15,-1 4 7 16,-3-9 42-16,1-8 23 15,-1-14 12-15,0-11-35 16,2-11 36-16</inkml:trace>
  <inkml:trace contextRef="#ctx0" brushRef="#br0" timeOffset="-184392.178">21532 16337 1225 0,'2'-1'478'0,"-1"1"-344"16,1 0-105-16,-2-1-66 16,0 0 4-16,0 0 27 15,5 0 22-15,25-2 14 0,38 2-2 16,-21 5-13-16,3-2-19 16,0-2-46-16,3 0-34 15,-2-5-78-15,-4-1-41 16,-5 1-99-16,0-5-83 15,1 0 249-15</inkml:trace>
  <inkml:trace contextRef="#ctx0" brushRef="#br0" timeOffset="-183989.33">22276 16195 31 0,'-11'13'10'0,"-2"8"57"16,-7 2 44-16,1 2 87 15,-4 0 31-15,-3 2-33 16,2 3-39-16,1 5-82 16,2 1-32-16,3-3-34 15,4-2-8-15,4-4-5 16,3-1 1-16,4-4 1 16,1-2 3-16,3 0 2 15,3-6-2-15,3-1-7 16,3-3-3-16,3-4 0 15,3 1 2-15,7-7 8 16,0-4 3-16,2-7 6 16,3-4 7-16,-4 0 11 15,-2 1 9-15,-1-3 15 0,-4 0 7 16,-2-4 17-16,-3-5-1 16,-8-1-8-16,-2-4-10 15,-5-10-27-15,-6 1-8 16,-10 3-20-16,-4-2-11 15,-9 4-39-15,-7 1-24 16,-6-1-71-16,-4 7-81 16,1 10 146-16</inkml:trace>
  <inkml:trace contextRef="#ctx0" brushRef="#br0" timeOffset="-183504.623">22655 16318 813 0,'0'0'300'0,"0"0"-244"0,0 0-38 16,0 0-20-1,0 0 15-15,-1 0 35 0,1-1 18 16,-1-1 3-16,0 1-13 16,0 0-28-16,0 0-15 15,-13-4-10-15,-8-3-3 16,-30-10-2-16,30 12 0 15,2 4-2-15,2 2 0 16,0 1-3-16,1 5-1 16,7 3-11-16,2 4-3 0,9 11-4 15,0 8 0-15,3 13 16 16,2 2 8-16,2-2 15 16,1-8 4-16,2-8-6 15,2 0-7-15,2-4-34 16,1 2-30-16,0-9-108 15,-2-5-147-15,9-11 202 16</inkml:trace>
  <inkml:trace contextRef="#ctx0" brushRef="#br0" timeOffset="-183035.881">22933 16290 1128 0,'0'0'388'0,"-6"3"-346"16,4 3-198-16,-5 1-10 15,-12 9 46-15,1 9 61 16,-2 11 122-16,-1 7 1 0,7 3-31 16,1-5-41-16,6-7-59 15,4-2-14-15,4-6-6 16,4-4 15-16,5-3 33 16,2-6 16-16,6-6 22 15,0-4 6-15,10-6 21 16,1-9 6-16,0-8 12 15,5-3-1-15,-2-6-14 16,-1 0-7-16,-4-1-13 16,-4 2 2-16,-9-1 4 15,-3 2 5-15,-9-1 9 16,-7 0-3-16,-11 3-11 16,-6 2-11-16,-10 7-38 15,0 1-32-15,-9 4-111 16,-5 2 114-16</inkml:trace>
  <inkml:trace contextRef="#ctx0" brushRef="#br0" timeOffset="-182116.169">23325 16238 996 0,'0'1'362'15,"0"3"-269"-15,-2-1-228 16,1-3-32-16,0 0 26 15,-1 21 36-15,-6 39 126 16,-1-24 16-16,-1 2-8 16,-3 2-24-16,2 2-71 15,-1-11-20-15,0-5-3 16,6-2 19-16,0-11 85 16,1-1 36-16,2-4 23 15,2-8-5-15,-1 3-35 16,0 2-17-16,2-5-21 15,0 0-4-15,0-1 2 16,0-1-2-16,0 1-11 0,0-1-6 16,8-15-24-16,31-28-8 15,-25 22 9-15,-2-3 10 16,-3-6 38-16,-1-5 32 16,-1 1 55-16,1 4 19 15,0 8 17-15,1 4-10 16,1 2-26-16,-1 3-10 15,1 2-16-15,1 2-4 0,-2 6-12 16,-1 0-9-16,-5 2-20 16,1 3-9-16,1 5-26 15,6 2-11-15,6 9-13 16,-9 2-5-16,1 6 6 16,-5 4 6-16,-4 4 13 15,2 3 8-15,-5-3 9 16,3-3 4-16,-7-9 4 15,6-5 2-15,0-9 5 16,1 1 3-16,2-4 2 16,-3-3-1-16,1 0-2 15,0 0-2-15,-1 0-2 16,1 0 0-16,0-1-3 16,0-1-1-16,0-2-3 15,-2-22-1-15,5-39-6 16,-1 28-2-16,5 5 1 15,0 2 1-15,-3 10 10 0,2 4 7 16,-2 7 14-16,0 2 7 16,1 6 2-16,-3-2-3 15,2 3-13-15,-4-1-7 16,0 0-7-16,0 1-1 16,0 0-1-16,0 0 0 15,7 11 2-15,4 12 1 16,33 37-2-16,-31-20-4 15,-5 2-15-15,1 1-17 0,-5-5-49 16,0-7-44-16,-4 0 78 16</inkml:trace>
  <inkml:trace contextRef="#ctx0" brushRef="#br0" timeOffset="-181381.286">23704 16306 1093 0,'2'2'403'0,"-2"1"-334"16,3 1-60-16,-3-4-38 15,0 0 8-15,1 28 24 0,4 34 15 16,-4-26 1-16,0 1-4 16,-1-6-13-16,1 3-2 15,0 2 0-15,-1-3-1 16,0 4 0-16,0-4 1 16,-3-8 0-16,0 2 0 15,1-9 1-15,2 0-1 16,2-3-2-16,-2-5-3 0,1-2-6 15,-1-4-4-15,0-3-1 16,0 0-3-16,0-1-7 16,0 0-1-16,0 0-6 15,0 0 2-15,0 0 10 16,0 0 6-16,0-1 15 16,0 0 5-16,0-1 9 15,-1-8 2-15,1-15-1 16,1-33 0-16,4 20 0 15,1-2 0-15,0-2 5 16,3 4 1-16,0-2 1 16,1 2-1-16,3-4-8 15,1 1-3-15,-1 7-5 16,2 5 0-16,0 11 0 16,-1 4-1-16,0 4-1 15,-1-2-3-15,-6 3-3 0,0 3-3 16,3 5-3-16,1 3-4 15,-2 8-4-15,6 2-3 16,-1 4-1-16,-6 3 4 16,-1 7 11-16,-5 3 6 15,-7 0 12-15,5 0 5 16,-2-6 3-16,-1-2 0 16,0-5-4-16,-6-2-4 15,4-3-9-15,-6-3-3 16,2 0-20-16,-6-4-13 15,-3-1-72-15,0 1-65 16,-8-7 106-16</inkml:trace>
  <inkml:trace contextRef="#ctx0" brushRef="#br0" timeOffset="-180962.227">24031 16304 1057 0,'-3'3'396'16,"7"-3"-253"-16,-5 3-345 0,0-3-61 15,-1 0 61-15,1 0 67 16,-2 13 208-16,-2 11 48 16,-3 31-30-16,8-27-39 15,1-5-78-15,5 2-12 16,1-4-1-16,-2-2 6 16,5-3 50-16,-4-9 18 15,-1-2 10-15,5-2-2 0,-1-1-19 16,5 1-7-16,3-2-5 15,0-1 0-15,-1-4-7 16,2-1-6-16,-3-1-35 16,0-3-30-16,-1-5-90 15,-3-7-91-15,-1-10 155 16</inkml:trace>
  <inkml:trace contextRef="#ctx0" brushRef="#br0" timeOffset="-180525.746">24395 15831 692 0,'5'4'291'15,"-5"4"-192"-15,2 4-172 16,0 18-57-16,-2 7 15 0,1 12 111 15,-1 1 67-15,-4-3 49 16,4 2-13-16,-5 3-53 16,3 3-19-16,-2 11-17 15,2-1 1-15,1-4 11 16,-1-6 3-16,2-16 2 16,-3-4-6-16,2-12-30 15,-1-1-23-15,-2-6-75 16,4 0-71-16,2-6 109 15</inkml:trace>
  <inkml:trace contextRef="#ctx0" brushRef="#br0" timeOffset="-180210.51">24241 16072 1089 0,'1'0'410'0,"-1"2"-280"15,3 0-141-15,-3-2-15 0,0 0 32 16,0 0 27-16,9 3 40 15,8 4 4-15,30 21-25 16,-30-19-17-16,-1 1-61 16,0-3-40-16,-2 0-135 15,2 0-211-15,5-7 268 16</inkml:trace>
  <inkml:trace contextRef="#ctx0" brushRef="#br0" timeOffset="-179657.122">24430 16274 1251 0,'3'1'449'15,"1"0"-398"-15,-1 0-99 16,-3-1-38-16,6 0 15 16,18 5 62-16,31 6 39 15,-25-4 17-15,-3 0-6 16,4-1-30-16,1-1-13 16,0-2-6-16,2-1-1 0,-6 2 5 15,-2-4 6-15,-5-1 12 16,-4-2 4-16,-3 0 9 15,-1 1 5-15,-4-2 8 16,-3 2 6-16,-3-2-6 16,1 2-4-16,-4 1-15 15,0 0-8-15,0 1-6 16,0-1-4-16,0 0-5 16,0-1-2-16,-2 1-2 15,1 0 0-15,0 0 4 16,-6 0 0-16,-14-2 0 15,-29 1-2-15,29 7-1 16,3-1 2-16,3 2 3 16,1-1 2-16,6 3 2 15,0 3 0-15,2 14-1 16,2 6-1-16,5 13-7 16,9 3-6-16,9 0-23 15,7 8-17-15,20 2-71 0,3 4-71 16,26 14 123-16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7:27:47.3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19238 16160 945 0,'-7'3'419'16,"8"0"-220"-16,-1-3-102 15,2-2-110-15,-2 2-3 0,-2-1 17 16,2 0 21-16,0 1 47 16,-1-1 15-16,1 0 4 15,0 0-11-15,0 1-34 16,0 0-15-16,0 0-18 15,0 0-5-15,0 0-1 16,0 0-2-16,0 0 4 16,0 0 0-16,0 0 1 15,8 1 0-15,2 0-4 16,7 4-1-16,31 14-1 16,-22-9 0-16,0 1 1 15,2-4 0-15,0 1 0 16,-2-1 1-16,3 0 4 15,-1-3 1-15,-1-1 4 16,0-1-1-16,-1-2-2 16,-6 1-2-16,-3 0-3 0,-1-1-1 15,-3 0-1-15,4 3 0 16,-1-3-2-16,2 1 1 16,-3 0-1-16,0 0 0 15,4 2 0-15,0 0 0 16,1 1 0-16,1 0-1 15,-1 2 1-15,-2-1 0 16,2-2 1-16,-1 4 0 16,0-5 0-16,2-1-1 0,-5 5 0 15,1-5 1-15,3 1 0 16,-1 1 0-16,-1-3 0 16,-5 0 0-16,1 1 0 15,-2 0-1-15,-1-1 0 16,3 1 0-16,-2 0 0 15,0-1 0-15,1 1-2 16,-3 0 0-16,3 1 0 16,1-1-1-16,-5 0-2 15,7 1 0-15,-5-1-3 16,-2 1-2-16,1-2-4 16,-1 1-1-16,0 0-4 15,-4 0-1-15,0-1-6 16,-3 1-8-16,-2-1-23 15,0 0-20-15,0 0-79 16,0 0-76-16,0 0 147 16</inkml:trace>
  <inkml:trace contextRef="#ctx0" brushRef="#br0" timeOffset="434.727">20511 15866 1424 0,'-1'0'505'0,"0"0"-469"15,0 0-83-15,-1 0-43 16,2 0 8-16,0 0 47 16,0 0 37-16,0 0 29 15,0 6 6-15,0 14-1 16,7 31-4-16,5-28-16 16,1-3-7-16,-1 2-6 15,8-1-1-15,-1 4 0 16,0-5 1-16,4 2-2 15,-5-1 1-15,2-4-2 0,3 4-2 16,-2-2-20 0,2 1-15-16,0 2-49 0,-1-1-33 15,0-1-66-15,-2-3-21 16,0-6-62-16,-3 0-63 16,-2-5 224-16</inkml:trace>
  <inkml:trace contextRef="#ctx0" brushRef="#br0" timeOffset="928.41">20885 15776 1056 0,'-2'-1'440'15,"1"0"-223"-15,0 1-227 16,0 0-53-16,0 0 2 16,0 4 10-16,1 12 65 15,2 32 22-15,-2-28 13 16,0 3 0-16,-1 4-21 15,-4 5-11-15,3 3-13 16,0-1-2-16,-1 4-1 0,0-6 1 16,-3 0 4-16,0-1 3 15,-1 4 1-15,3 7-1 16,-3-5-3-16,0 3-2 16,0 1-2-16,-1-2-1 15,1 5 0-15,0 2-1 16,-2-8-1-16,0 1 1 15,1-3 0-15,-2-4-1 16,3-4 0-16,2-2 0 0,1-6-2 16,2-5-3-16,2-5-18 15,-1-5-18-15,1-5-101 16,0 1-66-16,0-2 127 16</inkml:trace>
  <inkml:trace contextRef="#ctx0" brushRef="#br0" timeOffset="1904.189">21143 16074 1287 0,'4'42'449'16,"-2"-43"-440"-16,-4-2-87 15,2 2-42-15,-1 1 18 16,0 0 71-16,1 0 58 16,0 0 37-16,0 0 2 15,0 0-15-15,0 0-15 16,0 1-22-16,10 3-4 15,2-2 9-15,0 5 7 0,30 16 14 16,-28-22 5-16,1-3-7 16,-2 1-4-16,1-1-14 15,-2 0-6-15,2-2-8 16,0-2-2-16,-4-3-3 16,2-3-1-16,-5 7-2 15,-2 0-1-15,0 4-2 16,-3 1 0-16,0-1 2 15,-2 0 1-15,0-1 2 16,-2 1 2-16,1 0 1 16,0 0-1-16,0 0-4 15,0 0-2-15,0-1-3 16,-1 1 1-16,-6-4 0 16,-4-2 1-16,-32-14-7 15,28 21-2-15,1-1-3 16,-3 3-1-16,3 6 5 15,-1-1 2-15,0 5 5 0,-1-4 3 16,2 4 4-16,-2 0 2 16,2 3 0-16,3 2 1 15,-2 0 0-15,3 3 1 16,4-2 2-16,-5 0 2 16,3-1 0-16,0 0 1 15,0-1 1-15,1 2-1 16,2-4-1-16,1-1 0 0,3 4 0 15,-2-2 0-15,1 4 3 16,-2 2 1-16,0-3 1 16,2 3 2-16,0-1 0 15,2-2 0-15,2 1 0 16,1-3 0-16,4 0 0 16,1-3 0-16,-4-2-1 15,5 3 1-15,-1-4 2 16,0 2 0-16,5 5 4 15,-2-8-1-15,3-1 2 16,1 0 0-16,1-2-4 16,0 3 0-16,1 0-1 15,2-3-3-15,-1-1-4 16,1-2-2-16,-2 1-5 16,-5-2-1-16,-1-2-2 15,-2 0-3-15,-4 0-12 16,1-1-7-16,-4 0-16 0,-1 0-6 15,0 0-6-15,0-1-6 16,0 1-19-16,0 0-15 16,1 0-84-16,13-20-70 15,37-41 155-15</inkml:trace>
  <inkml:trace contextRef="#ctx0" brushRef="#br0" timeOffset="3051.747">21786 15899 611 0,'31'-10'203'16,"-31"11"-172"-16,1-3-115 15,-1 4-3-15,0-2 72 16,0 0 47-16,0 0 71 16,0 0 12-16,0 0-20 15,0-1-16-15,0 1-18 16,0 0-2-16,0 0 6 0,0 0 8 15,0 0 12-15,-1 0-1 16,0 0-13-16,1 0-10 16,-1-1-24-16,0 0-11 15,0-1-14-15,-1 1-6 16,1 1-5-16,-1-1 0 16,-12 0-1-16,-2 0 0 15,-27 0-1-15,25 3 1 0,-5-1-1 16,-5 4 0-16,1 0 2 15,-1 2 2-15,7 4 0 16,2-1 2-16,0-2-2 16,5 4-1-16,-5-1 1 15,4 0-2-15,2 1 1 16,-1-1-1-16,5-2 0 16,1 4 0-16,7-2-1 15,-3 2 0-15,5-2-3 16,3 2-1-16,-1-1 2 15,4-6 2-15,4 7 1 16,-3-4 2-16,0-3 4 16,2 4 2-16,-2-6 4 15,4 2 2-15,2 2 0 16,3-1 0-16,-4 1 1 16,3-4 0-16,0 3 1 0,-2 3-2 15,5-2-2-15,-4 1-2 16,-4-3-4-16,4-1 0 15,0 3-4-15,0 2 0 16,2 1-1-16,-6-4-1 16,2 3 2-16,-3-1 1 15,3-3 1-15,-1 1 0 16,-1 0 0-16,0 0 1 16,-5 0-1-16,0-1 1 15,0-2 0-15,-3 2-2 0,0-3 2 16,1 1 2-16,-4-2 2 15,0-2 5-15,0 0-1 16,0 0 0-16,0 0-3 16,0 0-4-16,0 0 0 15,0 0-2-15,0 5 0 16,0 0-1-16,0 3-1 16,-1 0 0-16,0-1-1 15,-1 4 2-15,-2 1-1 16,-11 26 2-16,7-28 1 15,-3-2 1-15,-1-1 1 16,2 1 1-16,-3 0-1 16,5-2-1-16,0 2 0 15,-1 0 0-15,1-1-3 16,-3-1-1-16,1-1-2 16,1 0 1-16,-2 0 1 0,3 0 2 15,0-3-1-15,0 0 2 16,1-2-3-16,4 1 0 15,-1 3-1-15,1-4-1 16,2 0-1-16,0 0-2 16,-1 0-16-16,1 0-12 15,0 0-43-15,0 0-33 16,0 0-167-16,1 0 177 16</inkml:trace>
  <inkml:trace contextRef="#ctx0" brushRef="#br0" timeOffset="10406.774">9890 18009 88 0,'-5'-1'51'16,"4"-3"-16"-16,0 2-32 15,1 1-35-15,0 1-1 16,-1 0 8-16,1 0 11 16,0 0 17-16,0 0-1 15,0 0 0-15</inkml:trace>
  <inkml:trace contextRef="#ctx0" brushRef="#br0" timeOffset="12304.453">9966 17834 148 0,'23'-30'100'0,"-29"24"6"15,0 1-32-15,0 0-26 16,2 1 2-16,2 1 7 16,-3 2-1-16,4-1-7 0,0 1-11 15,0 0-19-15,-1 0-7 16,1 0-6-16,0 0 1 16,0-1 3-16,0 1 1 15,0 0 9-15,-1 0 4 16,1 0 8-16,0 0 5 15,-3 0 8-15,1-1 2 16,0 1 0-16,0 0-2 0,2 0-10 16,0 0-4-16,0 0-3 15,0 1 1-15,0 0-2 16,0 0-2-16,-1 0-6 16,1 0-2-16,0-2-1 15,0 1 0 1,0 0 3-16,0 1 0 0,-1 0 2 15,1 0-1-15,0 0-2 16,0 0-3-16,0 0-7 16,0 0-3-16,0 0-4 15,-1 0-1-15,1 0-3 16,0 0-1-16,0 0 1 16,0 0-1-16,0 0 2 15,-1 0 1-15,2 0 1 16,0 0 0-16,3 8 0 15,4 5 0-15,26 32 1 16,-19-30 0-16,1 2-1 0,-2 2 0 16,-1-6-2-16,-1 2 0 15,-4 2-1-15,4-1-1 16,1 9-2-16,2 4-1 16,-2-1 0-16,-1 3 1 15,1-2 1-15,2-4 0 16,3-2 2-16,0-5 1 15,-3-5 1-15,1 4 0 16,0-4-5-16,-1 1-5 16,-1-3-13-16,-3-4-11 0,-3 0-33 15,1 0-22-15,-3-6-77 16,1 0-62-16,-1-5 146 16</inkml:trace>
  <inkml:trace contextRef="#ctx0" brushRef="#br0" timeOffset="12858.239">10325 17816 581 0,'38'-11'331'15,"-41"14"-1"-15,2 2-258 0,0-5-62 16,1 0-16-16,0-1-5 16,0 0 7-16,-1 1 7 15,-1 0 8-15,1 0 2 16,0 0 0-16,-2 10-1 15,-4 6-3-15,-13 27 0 16,11-32-2-16,-3-1 0 0,3 1 2 16,-2 1-1-16,0 10 1 15,-1 3-2-15,0 0 0 16,1 10-1-16,-3-2-2 16,1-2-2-16,-1 1-1 15,-1-1 0-15,2 1-1 16,2 4-1-16,5 5-1 15,2 13 1 1,0-16-1-16,2-2 2 0,-5-4 0 16,-1-14 0-16,0 11 1 15,2-8-1-15,5-3 1 16,-1-6 0-16,-3-3-1 16,7-1 0-16,-2-3-6 15,0 1-8-15,6-4-33 16,-6 0-26-16,-1-4-87 15,0 1-72-15,1 0 146 0</inkml:trace>
  <inkml:trace contextRef="#ctx0" brushRef="#br0" timeOffset="13728.243">10309 18103 560 0,'21'17'232'0,"-27"-12"-134"16,1-1-75-16,1-4-46 15,3 3-6-15,1-3 1 16,0 0 10-16,0 0 19 15,0 0 9-15,0 0 9 16,0 0 2-16,0 0-1 16,0 0-4-16,0 0-6 15,2 1 0-15,10 6-3 16,0-1 0-16,31 9-2 16,-28-14 0-16,0-1 0 15,3-2 2-15,4 1 1 16,-2 0 2-16,1-4 2 15,-3 2-2-15,-1-5-1 16,-4-3-1-16,-1 2-1 0,0-5-1 16,1 6 6-16,-1-1 3 15,-4-2 5-15,-5 6 0 16,-3-3 3-16,6 4 1 16,-3 4 4-16,1-4 2 15,-3-2-2-15,-2 5-3 16,0-1-11-16,1 1-8 15,-2 0-12-15,1 0-7 0,0 0-6 16,0 0-2-16,0 0-2 16,0-1 0-16,-4-1 1 15,-5-3 3-15,1 3 6 16,-2-1 2-16,-28-5 7 16,27 15 2-16,2 3 3 15,-3 0 1-15,2 4 0 16,0-3-1-16,0 8-1 15,3-1 0-15,-4-1 1 16,3 1 1-16,-1-5 3 16,-1 2 1-16,6 2-1 15,-3 1-1-15,2 5-3 16,1 1-1-16,-1 1 3 16,3-1 1-16,-1-1 7 15,1-3 4-15,0 5 11 16,0-9 5-16,0 1 5 0,0 1-1 15,2-6-9-15,1 8-5 16,4 0-10-16,0 0-3 16,3 1-5-16,1-5 0 15,2 1 0-15,-1-3-1 16,1-2 0-16,1 4-2 16,-2-8 0-16,5 1-1 15,-3-1-13-15,1-5-22 16,0 1-77-16,1-2-75 0,8-7 114 15</inkml:trace>
  <inkml:trace contextRef="#ctx0" brushRef="#br0" timeOffset="14821.505">10951 18100 595 0,'0'2'202'16,"3"-6"-181"-16,0 4-34 16,-3-1 8-16,0-1 7 15,0 1 41-15,0 0 22 16,0 1 31-16,0 0 4 16,0 0-26-16,0 0-18 15,0 0-29-15,0 0-7 16,0-1-8-16,0 0-5 0,-1 0-2 15,0 0 0-15,0-1-1 16,0 1-1-16,-4 0-5 16,-5 1-4-1,-8 0-7-15,-23 0-6 0,27 2-11 16,-3-4-6-16,-2 6-5 16,0 6-3-16,-3-2 1 15,-1 3-1-15,2 1 10 16,1-3 8-16,3 3 17 15,3 2 8-15,0-1 7 16,6 2 0-16,3-4-1 16,1 0-3-16,5 0-4 15,0-4-3-15,6 3 1 16,0-3-1-16,1 0 3 16,3 0 2-16,-2-4 0 15,2 1 0-15,4 0 1 16,-2 0 0-16,4 0 0 0,3 1 1 15,-2 0 1-15,1-1 2 16,-1 1 1-16,-3-1 2 16,1 1 5-16,2-3 0 15,-2 2 1-15,-1-1-1 16,-1 2-2-16,-2-1-1 16,2 1-1-16,-6-3 0 15,1 2-4-15,1-2 0 16,-7 19-2-16,8-2-1 0,-5-12 0 15,1-1-1-15,3-13 1 16,-6 1 0-16,1 15-1 16,-3 2 1-16,-1 1 0 15,0-2 0-15,-2-2 3 16,2 4 2-16,-1-3 4 16,2-1 4-16,0-1 3 15,-2-4 0-15,-1 2 0 16,-2 1 0-16,2-6 1 15,0 0 0-15,0 0-1 16,0 0-1-16,-1 4-3 16,-3 2-3-16,0-1-4 15,-7 2-2-15,-32 27-2 16,29-27-1-16,-1 1-1 16,-3-1 1-16,-4 1 0 0,2-1 2 15,-2-5 6 1,-1 3 1-16,-1-4 3 0,-1 3 1 15,3 1-4-15,3-5-2 16,0 6-2-16,2-7-2 16,3-1-1-16,0 5-2 15,3-5-5-15,-1 6-6 16,8-1-25-16,-2-1-24 16,3-1-77-16,4 3-118 15,0-4 163-15</inkml:trace>
  <inkml:trace contextRef="#ctx0" brushRef="#br0" timeOffset="17079.814">12911 17943 195 0,'-31'-14'125'15,"29"12"6"-15,-4 1-5 16,0 0-37-16,5 0-14 0,0-1-35 16,0 1-15-16,-8-1-4 15,-5-1 3-15,-27-7 15 16,35 9 8-16,-3 0 14 15,1-1 5-15,3 1 5 16,-2 1 4-16,2-2 2 16,2 2-1-16,2 0-6 15,-1 0-6-15,2 0-15 16,0 0-6-16,-1-1-7 16,1 1-4-16,0-1 0 15,0 1 1-15,0 0 1 16,0 0 0-16,0 0-3 15,0 0-4-15,0 0-11 16,0 0-4-16,0 0-9 16,0 0-3-16,0 0 0 15,0 0-1-15,0 0 1 16,11 5 0-16,6-2-1 0,35 43 1 16,-28-25 0-16,7 2 0 15,3 7-1-15,-2-1 0 16,5 1 0-16,-6-5 0 15,1-5-3-15,-1-3-3 16,2-5-10-16,-7 2-7 16,-2-4-17-16,-3-3-6 15,-6 2-11-15,0-6-6 16,-5-1-20-16,-2 1-17 16,-3-4-59-16,-2-4-41 0,0 0-119 15,-3-7 195 1</inkml:trace>
  <inkml:trace contextRef="#ctx0" brushRef="#br0" timeOffset="17574.868">13234 17715 890 0,'38'13'371'0,"-41"-10"-183"16,3 3-187-16,0 0-43 16,-1-2-5-16,1 4 3 15,-4 4 32-15,3 1 17 16,-6 5 14-16,1 0 2 15,-2 5 1-15,-1-4-4 16,-1-1-11-16,-1 2-2 16,1-4-2-16,-1 5-1 15,1 3 0-15,2 3-1 16,-4 4-1-16,2 2 0 0,0 2-3 16,-2-3-2-16,4 4-2 15,-1-3-5-15,1 9-9 16,2 5-5-16,-2-1-2 15,0 1 4 1,2-2 12-16,-1-5 6 0,4-5 6 16,-1 0 0-16,2-12 0 15,1-1-1-15,0-12-10 16,-2-4-8-16,1-6-37 16,1 0-34-16,1 0-212 15,0-1 201-15</inkml:trace>
  <inkml:trace contextRef="#ctx0" brushRef="#br0" timeOffset="18488.771">13303 18009 227 0,'63'75'106'0,"-65"-70"-37"16,8-8-56-16,-2 7-9 15,4 3 10-15,0-6 29 16,-6 2 11-16,6-4 5 16,0-4-6-16,4 4-18 15,4 2-7-15,-1 3-6 16,0 0 2-16,1-5 11 15,-2 1 7-15,4-1 14 16,0-5 7-16,-1 6 6 0,0-6 0 16,0-1-7-1,2 0-5-15,0 0-18 0,1 2-9 16,-1-3-11-16,-3 1-1 16,-4-4-2-16,-1-1-1 15,-6 3 6-15,1 3-1 16,-5-2 8-16,2 7 5 15,-3-1 0-15,-1-1-1 16,1 3-12-16,-2-1-6 16,1 0-14-16,0 0-2 0,0 0-4 15,0 0-1-15,0-1-2 16,-10-3-3 0,0 0-11-16,-33-27-7 0,25 29-10 15,0 3-2-15,-3 2 1 16,-2-1 4-16,2 4 8 15,-1 4 3-15,3 3 7 16,1 4 3-16,4 4 6 16,2-4 3-16,1 3 1 15,3-3-2-15,-1 1-3 16,2 4-4-16,-1-4 1 16,5-2 3-16,1 0 11 15,-1-1 11-15,5 3 13 16,0 5 5-16,4 1 10 15,3 0 6-15,4 1 9 16,-4 1 2-16,8-5 1 16,-2 14-5-16,4-12-7 0,6-2-7 15,4 6-13-15,4-14-7 16,-1 13-10-16,-1-1-2 16,-1-7-6-16,-2-3-2 15,-3-7-21-15,-2-2-15 16,-4-4-71-16,2-5-34 15,0-7-97-15,-1-9 139 16</inkml:trace>
  <inkml:trace contextRef="#ctx0" brushRef="#br0" timeOffset="19593.724">14110 17932 866 0,'37'32'287'15,"-37"-29"-241"-15,5-4-171 0,-2-1-4 16,-3 1 45 0,0 0 37-16,0 0 82 0,0-1 16 15,0 1 18-15,0 0 0 16,0 0-23 0,0 0-15-16,0 0-9 0,0-1 4 15,0 1 14-15,0 0 5 16,0 0-3-16,0 0-6 15,0 0-17-15,0 0-9 16,0-1-9-16,0 1-2 16,0 0-1-16,0 0 0 0,0 0 0 15,-1 0 1-15,0-1 0 16,0 1 0-16,0 0 0 16,-5-1 0-16,-14-10-2 15,-28-6 0-15,26 21 0 16,1 1 1-16,-2 2-1 15,1 2 0-15,0-1-1 16,2 3-1-16,5 3-1 16,-3 0-3-16,8 6-8 15,-2-3-2-15,2 0 4 16,0-2 3-16,3-1 7 16,1-2 2-16,4 5-6 15,5-5 1-15,-2 3 2 16,8-1 4-16,3-7 7 15,1 8 3-15,5-9 4 0,-4 0 2 16,6 2 2 0,-2-2 0-16,5-2 0 0,0 0-1 15,0-2-3-15,-2 1-2 16,1 0-4-16,-1 5-2 16,-2-2-1-16,1 3-1 15,-3 1-1-15,2-4 0 16,-4 5-1-16,-2-3 1 15,-1 1 0-15,-3 3-1 0,-2-3 0 16,1-1 1-16,-6-2 1 16,1 0 1-16,-1 0 2 15,-2 2 2-15,0-1 3 16,-1-1 3-16,0 0 4 16,0-1 2-16,-2-1 3 15,2-3 1-15,0 0 3 16,0 0 2-16,0 0 2 15,-1 0-3-15,1 0-6 16,-8 4-4-16,-5 2-4 16,-30 30 0-16,29-33-2 15,-2 11-3-15,-4-1-4 16,1-8-2-16,-5 6-2 16,2-10-1-16,2 1 0 15,0 11 0-15,1-3 0 16,3 1-2-16,3 0 0 15,1-3-3-15,4 2 1 0,1-1 1 16,5-5 1-16,-2-1 1 16,3-3-1-16,2-2-3 15,-1 2-4-15,-1 0-2 16,1 0-9-16,0 0-7 16,0 0-21-16,0 0-25 15,1 0-106-15,0-1-146 16,0 0 207-16</inkml:trace>
  <inkml:trace contextRef="#ctx0" brushRef="#br0" timeOffset="32618.178">16837 18603 198 0,'-5'0'86'0,"2"2"-33"15,-1-1-7-15,3-1 5 16,0 0 9-16,0 0 8 15,0 0 2-15,0 0 4 16,-1 0 1-16,1 0-4 16,0 0-8-16,0 0-26 15,0 0-12-15,0 0-21 16,-1 0-4-16,1 0-1 16,0 0 1-16,0 0 8 15,0 0 5-15,0 0 4 16,0 0 0-16,-1-1-6 15,1 0-4-15,0 0-5 0,1 0 0 16,0-13-1-16,0-2 0 16,9-31-1-16,-2 30 0 15,-2 0 0-15,-3-5 0 16,2-5 2-16,0-3-1 16,2 0 1-16,2 1-1 15,2-6 0-15,0-2 0 16,0-1-1-16,3 0 0 15,-3 5 0-15,3 1 0 0,4-2 0 16,-1-9-1-16,6-3-1 16,-1-1 0-16,2 8-2 15,-2 5 0-15,-1 2 1 16,1 4 1-16,-2 3 1 16,-2 6-1-1,-2 11-1-15,-2 3 0 0,-2 5-1 16,-4 3 2-16,1 3 2 15,-2 2 0-15,-3 1 1 16,2 1-1-16,-5 4 0 16,1-1 0-16,1 7 2 15,0-4 4-15,-1 0 7 16,-1 2 4-16,0-5 5 16,3 3 1-16,-2 3-2 15,3 1-2-15,-4 7-3 16,-1 2-1-16,1 1-2 0,2 0-1 15,0-2 0-15,3-2 1 16,-3 4-1-16,-2 1-3 16,0 6-3-16,2 3-2 15,5-4-4-15,0 1 1 16,1-5 0-16,-4 3-1 16,-3-1 2-16,4-7 1 15,-3-4 2-15,1-6 0 16,0-3 0-16,-1 2-2 15,4-4-3-15,-1 0 0 0,1 1 0 16,-1-6 1-16,-4-1-1 16,1 1 1-16,3-5 2 15,-4 0 0-15,1 3 1 16,-2-5 1-16,0-1 3 16,0-1 2-16,0 1 5 15,0 1 1-15,0 0 2 16,0 0-1-16,0-1 0 15,0 0 2-15,3 0 6 16,4-4 2-16,-2 1-3 16,5-8-2-16,23-43-11 15,-25 24-2-15,1-6-5 16,1-1-1-16,3 17-2 16,-2-11 0-16,4-1 0 15,0 2 0-15,1-19 0 16,1 11 0-16,2 5 0 0,0 0 0 15,1 4 0-15,1 0-1 16,0-2 1-16,3-6 0 16,-1 5 0-16,-3-1-1 15,0 10 0-15,-5 7-1 16,-6 8 0-16,0 3 0 16,-7 4 0-16,0 2 0 15,-2-2-8-15,0 2-7 16,0 0-25-16,0 0-24 0,0 0-61 15,0 0-42-15,0 0 104 16</inkml:trace>
  <inkml:trace contextRef="#ctx0" brushRef="#br0" timeOffset="33856.902">17957 17925 392 0,'-1'0'128'0,"1"2"-155"0,-1-2-80 15,0 0 4-15,1 0 43 16,0 0 124-16,0 0 62 16,0 0 34-16,0 0-15 15,0 0-63-15,0 0-20 16,0 0-27-16,-1 0-8 0,0 0-1 15,-1 0-1-15,1 0-3 16,-2 0-4-16,-10 5-7 16,-2 2-3-16,-29 30-9 15,28-16-3-15,0 6-1 16,0 6 0-16,-1-5 7 16,2 2 7-16,3-2 16 15,-2-2 4-15,3 4 2 16,-2 2-3-16,6 0-5 15,4-5 3-15,3 16 6 16,0-10 3-16,0-13 0 16,0-3-3-16,0-17-5 15,4 4-4-15,-2 13-5 16,3 0-2-16,5 3-4 16,-4-1-1-16,11 2 3 15,-4-2 2-15,2-4 2 16,3-3 0-16,-3-4-4 0,-1 3-5 15,-2-7-2-15,2 1-1 16,3 3 0-16,1-3 1 16,1-1 3-16,1 2-1 15,1-5-1-15,0-1-2 16,0 0-1-16,1-7 1 16,-3 4 1-16,-1-1 0 15,0-5 4-15,0 7 1 0,-1-7 1 16,-3-1-1-16,0 5-1 15,1-3-3-15,-3-2 0 16,1-1 2-16,-6-6 0 16,-1-4 0-16,2-3-2 15,0-3-1-15,6 18-1 16,-3-18 1-16,0-1 1 16,0-1-1-16,0-19-2 15,-2 15-1-15,-3 1-3 16,0 5 2-16,-3 6 3 15,0 6 4-15,-2 5 9 16,0 1 4-16,-1-3 3 16,2 5-3-16,-5-1-6 15,3-4-3-15,-2 5-4 16,-3-7-2-16,4 5 0 0,-4-3-1 16,-1 2 0-1,2 1 0-15,-3-2-1 0,4 5 0 16,-2-2 0-16,1-1 1 15,1 3 1-15,-2-5 0 16,0 6 1-16,3-2 0 16,-4 3 1-16,4 1 1 15,-3-4-2-15,-2-1-1 16,0-2-2-16,-2 3-2 16,-1 1-2-16,-1 4 0 0,2 0 0 15,4-1 1-15,2 1-1 16,-5-1-1-16,1 0 0 15,-6 0-1-15,1 1 2 16,1-1 0-16,-4 0 2 16,3 3 0-16,-2-1 2 15,-1 0 0-15,2 1-2 16,-1 0-1-16,3 0-4 16,-4 0-4-16,0 1-9 15,-3 2-10-15,-1-2-38 16,0 2-29-16,2-2-137 15,0-1 146-15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7:29:02.6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11735 8061 106 0,'-1'0'90'0,"0"0"26"15,0 0 9-15,0 0-3 16,0 0-12-16,-1 0-26 15,1 0-16-15,1 0-28 16,0 0-9-16,0 0-14 16,-1 0-5-16,0 0-7 15,1 0-1-15,0 0 3 16,0 0 4-16,0 0 9 16,-1 0 4-16,1 0 1 15,0 0-1-15,-1 0-8 16,0 0-2-16,-1 0 0 15,1 0-1-15,1 0 0 16,0 0-1-16,0 0-4 16,0 0-1-16,0 0 0 0,0 0 3 15,0 0 5-15,0 0 4 16,0 0 5-16,0 0 1 16,0 0-6-16,0 0-3 15,0 0-8-15,0-1-3 16,9-9-2-16,6-13-2 15,29-28 0-15,-25 26 0 16,1 3-1-16,1 1 0 16,3 2 0-16,-3-2 0 15,1 2 0-15,2-2 1 0,-2-3-1 16,5-3 0-16,0-4 1 16,3-1-1-16,4-3 1 15,-1 4-1-15,4-2 1 16,1 0 1-16,-1-2 2 15,2-1 3-15,-1 1 3 16,1 0 3-16,3 8 0 16,-4-5-2-16,-2 3-2 15,-2 1-1-15,-3-7-2 16,3 2 1-16,-3 3 1 16,-1 3 2-16,-3 2 1 15,0 2 0-15,1 1-2 16,-2-1-1-16,-1-2-2 15,-3 2-1-15,-1 0-1 16,5 1 0-16,1 2-1 0,1-1-1 16,3 0 0-1,0-1 0-15,-2-3 1 0,3-1 0 16,-2-4 1-16,2-1-1 16,1 5 0-16,0-2-1 15,2 4-1-15,-4 2-1 16,0 1 0-16,-1 0 0 15,1-1 0-15,1 3 0 16,-6-1 0-16,-1 1 0 16,-3 0 0-16,-2 2 0 0,1 0 0 15,-2 3 0-15,2 2 0 16,-5-1 0-16,3 5 0 16,0 0 0-16,1 1 0 15,1 2 0-15,-6-2-1 16,0 2 1-16,-3 1-1 15,0 1 0-15,-3 1 0 16,0-2 0-16,-1 3 0 16,-2-1 0-16,-1 1 0 15,-3 1 0-15,-2 0 1 16,0 0 0-16,0 0 0 16,0 0 0-16,0 0 0 15,0 0 0-15,0 0 1 16,0 0-1-16,0 0 0 15,0 0 1-15,0 0 0 16,0 0 1-16,0 0-1 16,0 0 0-16,0 0-1 0,0 0 1 15,0 0-1-15,0 0 1 16,0 0 0-16,0 0 0 16,0 0 0-16,0 0-1 15,0 0 1-15,2 0 0 16,2 0 0-16,0 0-1 15,0 0 1-15,-1 0-1 16,1 0 1-16,0 0-1 16,0 0 0-16,-2 0 2 0,0 0-1 15,1 0 1 1,-2 0-1-16,0 0 0 0,0 0 0 16,0 0 0-16,0 0-1 15,-1 0 1-15,0 0-1 16,0 0 1-16,0 0 1 15,0 0-1-15,0 0 1 16,0 0 0-16,0 0 0 16,0 0-1-16,0 0 1 15,0 0-1-15,0 0 1 16,0 0-1-16,0 0 0 16,0 0 1-16,0 0 1 15,0 0 0-15,0 0 2 16,0 0-1-16,0 0 0 15,0 0-1-15,0 0 1 0,2 0 1 16,-2 0 4-16,0 0 1 16,0 0 0-16,0 0-1 15,0 0-3-15,0 0 0 16,0 0-3-16,0 0 0 16,0 0-2-16,0 0 1 15,0 0-1-15,0 0 0 16,0 0 1-16,0 0-1 15,0 0 0-15,0 0 0 16,0 0-1-16,0 0 0 0,0 0-2 16,0 0 1-16,0 0 0 15,0 0-1-15,0 0 1 16,1 0 1-16,0 0-1 16,3 1 1-16,7 1 0 15,-2 1 0-15,8 2 0 16,29 13-1-16,-22-16 1 15,3 3-1 1,3 1 1-16,2 3 0 0,3 1 0 16,1 1-1-16,1 4 1 15,1 2-1-15,1 5 1 16,4-1 0-16,4 1 0 16,6 3 1-16,2-5-1 15,-1 2 1-15,-3-5-1 16,-2-2 1-16,1 0-1 15,0 2 1-15,6-6-1 16,0 5 1-16,0-3-1 0,1 0 1 16,-8 0 0-16,-4-1 0 15,0 0 1-15,1 1-2 16,0 0 1-16,3 0-1 16,-2 2 0-16,-2-4 1 15,2 4 0-15,5 1 0 16,-1 0 1-16,0 2 0 15,1 3 0-15,-3-2 0 16,0 3 0-16,1 2-1 0,-1 3-1 16,-3-2 1-16,-1-2 0 15,-5-1 0-15,-9-8 0 16,1 1 0-16,-6-2 0 16,-5-4 0-16,-1-1 1 15,-6-2 1-15,-3-1 0 16,-5 0 0-16,-2-4 0 15,-2 3 1-15,-2-4-1 16,0 0 1-16,0 0 1 16,0 0-1-16,0 0 2 15,0 0-1-15,0 0 1 16,0 0 0-16,0 0 1 16,0 0 0-16,0 0 2 15,0 0-2-15,0 0 1 16,0 0-1-16,0 0-3 0,0 0 1 15,0 0-2-15,0 0-1 16,0 0 0-16,0 0 0 16,0 0 1-16,0 0-2 15,0 0 2-15,0 0-1 16,0 0 0-16,0 0 1 16,0 0 1-16,0 0-2 15,0 0 1-15,0 0 1 16,0 0 2-16,0 0 0 15,0 0 0-15,0 0-1 0,0 0-1 16,0 0 1-16,0 0 2 16,0 0 1-16,0 0 6 15,0 0 1-15,0 0 0 16,0 0-3-16,0 0-6 16,0 0-2-16,0 0-2 15,0 0 0-15,0 0 0 16,0 0-1-16,0 0 1 15,0 0-1-15,0 0 0 16,0 0 0-16,0 0 0 16,0 0-1-16,0 0 0 15,0 0 0-15,0 0 0 16,0 0 1-16,0 0-1 16,0 0 0-16,0 0-1 15,0 0 0-15,0 0 1 16,0 0-1-16,0 0 1 0,0 0 0 15,0 0 0 1,0 0 0-16,0 0 0 0,0 0 0 16,0 0 0-16,0 0 0 15,0 0 0-15,0 0 0 16,0 0 1-16,0 0-1 16,0 0 0-16,0 0 0 15,0 0 0-15,0 0 1 16,0 0 1-16,0 0 0 0,0 0 1 15,0 0 0-15,0 0-2 16,0 0 1-16,0 0-1 16,0 0 1-16,0 0 0 15,0 0 0-15,0 0 2 16,0 0-1-16,0 0 1 16,0 0 0-16,0 0 0 15,0 0 0-15,0 0-1 16,0 0 0-16,0 0 0 15,0 0 0-15,0 0 2 16,0 0-1-16,0 0 0 16,0 0 1-16,0 0-1 15,0 0 0-15,0 0-2 16,0 0-1-16,0 0-5 16,0 0-10-16,0 0-71 15,0 0-59-15,0-2 87 16</inkml:trace>
  <inkml:trace contextRef="#ctx0" brushRef="#br0" timeOffset="752.771">11599 8133 346 0,'-10'-9'23'0,"8"6"-58"0</inkml:trace>
  <inkml:trace contextRef="#ctx0" brushRef="#br0" timeOffset="1087.871">11602 8200 381 0,'28'80'187'16,"-29"-79"-71"-16,0 0-52 15,2 3-51-15,-1-4-10 16,0 0-5-16,0 0-2 0,0 0-6 15,0 0-8-15,0-1-10 16,0-1 1-16,0 2 7 16,0 0 7-16,0 0 12 15,0 0 0-15,0 0 1 16,0 0 0-16,0 0 0 16,0 0-2-16,0 0-16 15,0 0-12-15,0 0-22 16,0 0-4-16,0 0 10 15,0 0 12-15,0 0 22 16,0 0 6-16,0 0 6 16,3 2 1-16,1 0-7 15,1-2-21-15,2 0-67 16,2-2 63-16</inkml:trace>
  <inkml:trace contextRef="#ctx0" brushRef="#br0" timeOffset="1403.032">11844 8003 84 0,'26'-3'29'0,"-28"3"-48"15,1 0 11-15</inkml:trace>
  <inkml:trace contextRef="#ctx0" brushRef="#br0" timeOffset="5958.539">11859 8000 186 0,'-1'0'106'0,"-1"0"-4"16,1 0-10-16,0 0-14 0,0-1-9 15,0-1-26-15,0 2-15 16,0 0-23-16,-1 0-5 15,1 0-2-15,0 0 0 16,0 0 1-16,0 0 1 16,0 0 0-16,-1 0 2 15,1 0 1-15,0 0 1 16,0 0 1-16,0 0 2 16,0 0 11-16,0 0 5 0,-1 0 12 15,1 0 3-15,0 0-3 16,0 0-3-16,0 0-3 15,0 2-2-15,-2 6-4 16,-1 3-1-16,-1 1-6 16,-8 27-2-16,12-32-4 15,0-1-1-15,-1-5-1 16,1 0-1-16,-1-1 0 16,1 0-1-16,1 0 0 15,0 0-1-15,0 0-1 16,0 0-1-16,0 0 1 15,0 0 1-15,0 0 0 16,3 1 0-16,5 0 2 16,1 6 1-16,1-2 0 15,27 30 3-15,-25-28 0 16,-2-2 0-16,-1 3 0 16,6 1-1-16,-3-1-1 15,1 2 0-15,-2-1 2 0,-1 0 1 16,3 3 2-16,-1-2 2 15,5 4 5-15,-4-4 2 16,3 3-1-16,0 0-1 16,2-2-4-16,7 3-3 15,0 2-1-15,7 2-3 16,3 1-2-16,2 4-1 0,4 5-2 16,-2-2-1-1,3 5 1-15,-4-1-1 0,0-1 0 16,-2 0 0-16,-4 5 1 15,1 2-1-15,1 3 3 16,-1 1 0-16,3-2 1 16,2-3 2-16,1-3-3 15,2-2 0-15,-2-1-3 16,-1 1-1-16,-4-1 1 16,-1-3-1-16,-2-7 3 15,-10-3 2-15,3-2 3 16,-6-2 2-16,-5 0 1 15,4 1-3-15,-2 3-3 16,0-2-2-16,-2-1 0 16,2-2-1-16,-8-3 0 15,3-1 1-15,-2 0 0 16,-2-1 0-16,-3-4 1 0,1 1 0 16,-2-1 3-16,-2-2 2 15,0 0 9-15,0 0 5 16,0 0 6-16,0 0 1 15,0 0-3-15,0 0-6 16,-1 0-7-16,0 0-6 16,1 0-3-16,0 0-2 15,0 0-1-15,0 0 3 0,0 0 2 16,0 0 3-16,0 0 4 16,0 0 0-16,0 0 1 15,0 0-2-15,0 0-4 16,0 0-2-16,0 0-6 15,0 0-2-15,0 0-1 16,0-1-1-16,0 1 1 16,0 0-1-16,0 0 1 15,0 0-1-15,0 0 1 16,0 0 0-16,0 0 1 16,0 0-1-16,0 0 1 15,0 0 0-15,0 0-1 16,0 0 0-16,0 0-1 15,0 0 0-15,0 0 0 16,0 0 0-16,0 0 1 16,0 0-1-16,0 0 0 0,0 0 0 15,0-1 0 1,0 1 0-16,0 0 0 0,0 0 0 16,0 0 0-16,0 0 0 15,0 0 0-15,0 0 1 16,0 0-1-16,0 0 1 15,0 0-1-15,0 0 1 16,0 0 0-16,0 0-1 16,0 0 1-16,0 0-1 15,0-2 1-15,0 1 0 0,0 0-1 16,0 0 1-16,0 0-1 16,0 0 1-16,0 0 1 15,0 1-1-15,0-2 0 16,0 1 0-16,0 0 0 15,0 0-1-15,0 0 1 16,0 0-1-16,0-1 0 16,0 1 0-16,0 0 0 15,2-1 0-15,7-2 0 16,1-8 0-16,32-34-1 16,-27 26 1-16,4 2-1 15,-1-4 0-15,5 0 0 16,4-4 1-16,0-2-1 15,2 1 1-15,1-2-1 16,-2 3 0-16,-2-1 1 16,-3-3-1-16,5-6 0 0,2-5 0 15,9-6-1 1,9-5 2-16,1 0-1 0,1-1-1 16,-1 0 2-16,2 6-1 15,-6 3 1-15,1 3 0 16,-6 3 0-16,-6-1-1 15,2 3 0-15,-4 1 0 16,-2 9 0-16,2 7 0 16,-8 6-1-16,-3 6 1 0,-6 3 0 15,-6 0-1-15,-5 2 1 16,-2 2 0-16,-1-1 0 16,-1 1 0-16,0 0 1 15,0 0 0-15,0 0 0 16,0 0 0-16,0 0 0 15,0 0 0-15,0 0 0 16,0 0 0-16,0 0 0 16,0 0 0-16,0 0 0 15,0 0 0-15,-1 0 1 16,1 0-1-16,0 0 0 16,0-2 1-16,0 2-1 15,0 0-1-15,0-1 0 16,0 1 0-16,0 0 1 15,0 0 0-15,0 0 0 16,0 0 0-16,0 0 0 16,0 0 0-16,0 0 0 0,0 0 0 15,5 3-1-15,3 0 1 16,0 1-1-16,-1-1 1 16,1 2 0-16,-1-1-1 15,2 1 1-15,0 6-1 16,32 33 0-16,-28-28 1 15,1 3-1 1,6 2 0-16,1 0 1 0,-3 4-1 16,2-3 1-16,3 1 0 15,-1-3 0-15,3 0 0 0,5 6 0 16,-4-2 0-16,3 5 1 16,2 1 1-16,4-1-1 15,4 1 0-15,4-2-1 16,2 1 0-16,2 2 0 15,-1 1 0-15,-5 0 0 16,0 1 1-16,-4-6-1 16,1 0 1-16,6 1-1 15,-4-2 1-15,2 4-1 16,0 1 0-16,-4 0 1 16,0 6 0-16,-1-7 1 15,-4 2 0-15,-5 1 0 16,1-1 0-16,-10 3-1 15,3-4 1-15,-3-4 0 16,-3-2 1-16,4-7 0 0,-3 2 0 16,-2-7 1-16,0 0 0 15,-4-6 3-15,-6-1 2 16,-1-3 3-16,-2-3 1 16,-2 3-3-16,0-3-2 15,0 0-2-15,0 0-2 16,0 0-1-16,0 0 1 15,0 0 0-15,0 0 1 16,0 0 2-16,0 0 0 16,0 0 1-16,0 0 0 0,0 0-1 15,0 0-1-15,0 0-1 16,0 0 0-16,0 0 0 16,0 0-1-16,0 0 2 15,0 0 0-15,0 0 1 16,0 0 1-16,0 0-2 15,0 0-1-15,0 0-2 16,0 0 0-16,0-2-1 16,0 1-1-16,0 0 0 15,0 0-1-15,5-2 0 16,4-4 0-16,5 0 0 16,32-36-1-16,-24 22 1 15,3-2-1-15,3-7 0 16,3-1 0-16,3 0 0 15,3 2 0-15,-4 5-1 16,-2 1 1-16,-4 2 0 16,-1-3 1-16,5 1 0 0,0-1-1 15,4-1 1-15,2 1-1 16,3-2 0-16,5 2 0 16,4-1 0-16,-1-1-1 15,-3-3 1-15,0-4 0 16,-4-5 0-16,5 2 1 15,3 0 0-15,1 3 0 16,7-1-1-16,-1-2 0 0,2-2 1 16,-4 2 0-1,-1 1-1-15,-3 3 1 0,-2 1 0 16,2-5 1-16,-1-3 0 16,4-2-1-16,-2 7 1 15,-4 3-1-15,0 1 0 16,-5 0 0-16,-1-3 0 15,-3-1 0-15,-3 4 0 16,5 2 0-16,4 4 0 16,8 1 0-16,4-6 0 15,2-1 0-15,1-5-1 16,-2 0 1-16,-4 0 0 16,-1 0 0-16,-4 4 0 15,5-3 0-15,8-2 0 16,3-3 0-16,6-5-1 15,0 4 1-15,-2 4-2 16,0 1 0-16,1 2 0 16,1-1 1-16,-3 2 1 0,-3 2-1 15,-11 6 0-15,-8 6 1 16,-7 4 0-16,-7 5 0 16,-10 3 0-16,-4 1 0 15,-7 1 0-15,-6 0 1 16,0 3 0-16,1 0-1 15,-5 1 1-15,0 0-1 16,0 0 0-16,0-1-1 0,0 1 0 16,0 0 0-16,0 0 1 15,-1 0 0-15,0-2 1 16,0 2-1 0,1-1 0-16,0 1 0 0,0 0-1 15,0 0 0-15,-1 0-1 16,1 0 2-16,0 0 0 15,-1 0 1-15,1 0 1 16,0 0-1-16,0 0-1 16,0 0 0-16,0 0 1 15,0 0 0-15,-2 0 0 16,1 0 1-16,0 0-2 16,0 0 1-16,0-1-1 15,-7-1 0-15,-7-2 0 16,-29-9-1-16,22 6 1 15,2 0 0-15,-7 0 0 0,-3 0-1 16,-2-1 0-16,-4 1 0 16,-3 2 0-16,-1-4 1 15,-2 2 0-15,-1 1 0 16,5-5 0 0,2 5 0-16,4-2 0 0,0 0-1 15,-4 0 0-15,-3 0 1 16,-6 1-1-16,-1-1 1 15,-2 3 0-15,1 2-2 16,1-2 2-16,3 3-1 16,8-2 0-16,0 2 1 15,7-1-1-15,-6-1 0 0,-1 2 0 16,-3 0-1-16,-8 0-1 16,3 2 1-16,-7 0 0 15,-1 2 0-15,-1-1 2 16,7 2 0-16,4-1 0 15,3 1 0-15,4-1 1 16,-8-1-1-16,2 0-1 16,0 2 0-16,2-1 0 15,3 3 0-15,1-2 1 16,0 2-1-16,1-2 1 16,2-2 0-16,4 3 0 15,4-2 0-15,6 3-2 16,-2-2 0-16,3-1 0 15,0 3 1-15,-2-3 0 16,2 2 1-16,2 3-1 0,-7-4 0 16,6 3-1-1,-2 0 0-15,-4-2 1 0,6 3 1 16,-5-1-1-16,4-1 1 16,-5-2 0-16,4 1 0 15,1 1 0-15,1 0 0 16,1 0 0-16,-1-2 0 15,1-1 0-15,-1 1 0 0,4 0 0 16,-2-2 0-16,2 4 0 16,-1-2 0-16,-1 1-1 15,1-2 1-15,-1 0 0 16,0 1-1-16,1-1 0 16,-1 1 0-16,3 1 0 15,-3 0 1-15,3 0-1 16,-2-1 1-16,3 0-1 15,-1-2 0-15,-2-1-1 16,7 2 1-16,-8 0 0 16,8 0 1-16,0 0 0 15,-7 0-1-15,4-2-1 16,-3 1 0-16,1 2-1 16,2-3 1-16,2 2 1 15,-1 0 0-15,0-1 0 16,0-1 1-16,0 0-1 0,0 2 1 15,2-2 0-15,0 1 0 16,-2 0 0-16,1-1 0 16,-1 0-1-16,2 0 0 15,-1 0-1-15,-1 1 0 16,0-1 1-16,-1 0 0 16,2 1 1-16,-2 2-1 15,0-1 1-15,-1 1 0 16,-2 0 0-16,3-1 0 15,-2-1 0-15,0 1-1 16,-1 2 0-16,-1-1 0 0,2 2 0 16,0-2 1-16,0 3 0 15,2-2 0-15,-3-1 0 16,3 0 0-16,-2-1 1 16,1 1 0-16,3 1-1 15,-1-3 1-15,0-1-1 16,0 3 0-16,-1-3 0 15,-1 1 0-15,2 2 1 16,4-3-1-16,-3-2 1 16,6 5 0-16,0-3 0 15,-2 0 0-15,2 0-1 16,0 0 1-16,0 0-1 16,-1 0 0-16,0 0 0 15,0 0 0-15,0 0 0 16,0 0 0-16,-1 0 0 0,2 0-2 15,0 0 1-15,0 0-1 16,0 0-2-16,0 0-3 16,0 0-62-16,0 0-36 15,-1 0-162-15,-1 10 161 16</inkml:trace>
  <inkml:trace contextRef="#ctx0" brushRef="#br0" timeOffset="11555.482">11959 6200 756 0,'73'-2'210'0,"-68"-9"-256"16,6 3-33-16,1 3 0 0,5-1 53 15,-5 4 24-15,-2-1 13 16,-2 1 14-16,-6 1 21 16,0-2 4-16,1 2-7 15,-3 1-15-15,0-1-20 16,0 0 0-16,0 1 2 15,0 0 3-15,0 0 11 16,0 0 1-16,3 15-2 16,2 13-3-16,3 37-12 15,-8-27-5-15,-3 0-2 16,0 3-1-16,-2-5 2 16,0-4 0-16,-1-11 3 15,1-4 1-15,-2-7 4 16,3-1-1-16,0 1 0 15,1-3-1-15,3 0 0 16,1-2 0-16,-1-1-1 0,0-1 0 16,0-3-4-16,0 0-2 15,0 0-1-15,0 0 0 16,2 6 1-16,12 7-1 16,36 27 0-16,-27-27 0 15,7-4-4-15,-2-2 0 16,4-5-5-16,-2 0-12 15,-3-4-33-15,0-6-31 0,-4-7-96 16,4-6-55-16,-1-9 145 16</inkml:trace>
  <inkml:trace contextRef="#ctx0" brushRef="#br0" timeOffset="11932.494">12524 5860 893 0,'-16'-2'304'0,"10"1"-429"0,5 11-62 15,1 11-23-15,3 6 29 16,0 10 181-16,-2-6 5 16,2 1 32-16,-2 0 20 15,4 5 39-15,2 5 11 16,4 8-10-16,4-3-13 16,2-8-35-16,-2-1-13 15,-4-5-21-15,2-2-7 16,-3-3-7-16,2-4-2 0,-3-8-22 15,1 0-21-15,3-4-86 16,2-6-94-16,8-8 141 16</inkml:trace>
  <inkml:trace contextRef="#ctx0" brushRef="#br0" timeOffset="12614.902">14325 5777 1041 0,'2'6'297'0,"3"-3"-348"16,4 8-84-16,5 11 8 16,0-1 72-16,-6 5 53 15,0-1 2-15,-6-3 5 16,0 3 6-16,-1 0 9 16,-1-2 3-16,-3-1 2 15,4-2 0-15,-1 5-3 16,0 0-1-16,-1 3-3 15,1 0-2-15,0-5-2 16,0-2-3-16,2-5-2 16,-2-4 0-16,-1-1-2 15,1 0 0-15,2-1 1 16,3 1 0-16,8-3 2 16,-6-1 2-16,8-1 5 15,0 0 1-15,8 3-2 16,4 0-1-16,2-3-7 15,5 2-1-15,-3-4-4 0,2 2 0 16,-3-1-2-16,-2 0 0 16,-4 2 0-16,0-1-1 15,-3-3-4-15,-1 1-11 16,-7-3-60-16,0-1-46 16,-6-1-207-16,2-6 207 15</inkml:trace>
  <inkml:trace contextRef="#ctx0" brushRef="#br0" timeOffset="13137.549">14792 5746 1358 0,'-2'0'381'0,"1"0"-686"16,1 0-31-16,6 3-33 16,16 9 66-16,24 14 242 15,-25-16 32-15,-10-5 96 0,6 0 17 16,-2 1 5-16,-2-2-10 15,6 2-44-15,-2 1-8 16,2 2-3-16,-1 2-1 16,-1 0-8-16,-2 1-3 15,-3 0-4-15,-5 2-2 16,-5 6-2-16,-5 3 0 16,-12 5-4-16,-3 0-1 15,-8 8-5-15,-4-1 0 16,3 0 1-16,-4-1 3 0,10-9 3 15,5-3 2-15,6-10 1 16,8-2 2-16,-2-4 5 16,4 0 7-16,1 2 19 15,0 4 6-15,12 3 9 16,6 4-7-16,12-1-20 16,10 3-11-16,15 1-17 15,6 1-23-15,9 0-172 16,1-5 142-16</inkml:trace>
  <inkml:trace contextRef="#ctx0" brushRef="#br0" timeOffset="13738.94">16795 6091 564 0,'8'7'141'15</inkml:trace>
  <inkml:trace contextRef="#ctx0" brushRef="#br0" timeOffset="13993.154">16861 6350 259 0,'-2'35'158'0,"-4"-2"-12"16,5-1-45-16,-3-2-41 15,-1 0-10-15,0-1-9 16,-4-2-2-16,1-1-7 16,2-5-5-16,-2-4-10 15,-1-1-6-15,5-5-7 16,4 1-3-16,0-4-1 15,7 0-2-15,-1-1 3 16,-3-1 2-16,15 2 5 16,-1-2 1-16,20 0-1 15,4-3-2-15,12-2-5 16,2 1-3-16,-1-4-40 16,-2-2-38-16,-5-5-151 15,-8-5 147-15</inkml:trace>
  <inkml:trace contextRef="#ctx0" brushRef="#br0" timeOffset="14238.326">17251 5963 1037 0,'10'-3'64'0,"13"14"-197"15</inkml:trace>
  <inkml:trace contextRef="#ctx0" brushRef="#br0" timeOffset="14727.975">17338 6008 277 0,'125'28'195'0,"-97"-30"3"16,0 1-60-16,8 0-76 15,0 1-23-15,0-1-22 16,-3 2-4-16,-3 0-4 0,-7 2 3 16,-6 3 2-16,-2 1 2 15,-7 8-4-15,-1 1-2 16,-4 5-5-16,3 3-1 15,-7 0 2-15,0 3 0 16,-7-2 2-16,-6-2 3 16,0-3 4-16,-3-4 1 15,-2-1 3-15,-1-3 1 16,-2-3 3-16,-3-1-1 16,3 1-5-16,-5-1-4 0,4-2-8 15,4 2-2-15,1-3-1 16,4-1 0-16,5 0-2 15,2-4 0-15,5 0-2 16,1 1-3-16,1-1-1 16,0 0-1-16,0 0 4 15,0 0 2-15,0 0 2 16,16 7 1-16,37 35-3 16,-25-27-1-16,-1-3 0 15,2 2 1 1,-3 0 2-16,-7-3 1 0,-5 1 1 15,-2-2 1-15,-11 3 12 16,-1-1 5-16,-3 9 4 16,-12 5 0-16,-8 5-10 15,-4 4-5-15,-18 0-11 16,-4-3-25-16,-15-2-288 16,-7 1 227-16</inkml:trace>
  <inkml:trace contextRef="#ctx0" brushRef="#br0" timeOffset="16564.347">12130 7665 843 0,'69'19'281'0,"-69"-31"-323"16,2 5-63-16,6 3-43 16,3 4 6-16,-2 0 58 15,-2 0 24-15,-3 0 34 16,-3 0 22-16,1 1 46 16,-2-1 15-16,0 0 14 15,0 0 4-15,0-1-23 16,0 0-12-16,-2 0-19 15,1-1-11-15,0 1-11 16,0 0-2-16,0 0 2 16,0 0 1-16,0 0 0 0,-1-1 2 15,1 1 0-15,0 1 0 16,0 0-2-16,1-1 1 16,0 0-1-16,0 0 1 15,0 1 12-15,0 0 5 16,0 0 10-16,0 0 3 15,0 0 4-15,0 0-3 16,0 0-4-16,0 0-3 16,0 0-12-16,0 0-1 0,0 0 9 15,0 0 6-15,0 0 8 16,0 0 0-16,0 0-13 16,0 0-7-16,0 0-10 15,0 0-4-15,0 0-1 16,0 0-1-1,0 0 0-15,0 0 1 0,0 0 2 16,15 10 1-16,35 39 0 16,-29-32-1-16,11 3-2 15,-2 1 1-15,-2-2-1 16,3 2 0-16,-4-3-1 16,1 2 1-16,-5-2 0 15,1-1 0-15,-3 4 1 16,-2-2-1-16,2 2 1 15,-5 1 0-15,-2-1 1 16,-1 1 2-16,-3-2 4 16,-1-1 0-16,-3 1 1 0,1-2-2 15,-5 3-3-15,1 4 0 16,-3 4 0-16,-4 6 0 16,-2-2 1-16,-2 1 1 15,-3-4 2-15,-2-5 1 16,0 2 2-16,-2-3 0 15,0 6-3-15,-2 2-1 16,-2 1-3-16,2 2-1 16,-2-4 1-16,2 0 1 0,3 0 1 15,-7-1 4-15,2-2 1 16,0-3 1-16,-3-3-1 16,5-2-2-16,2-5-3 15,4 0-1-15,2-6-2 16,1-3-1-16,6-2-2 15,-2 0 0-15,4-4-16 16,0 0-32-16,0 0-119 16,-1 0-99-16,0 0 158 15</inkml:trace>
  <inkml:trace contextRef="#ctx0" brushRef="#br0" timeOffset="17138.354">13334 6602 540 0,'36'58'135'0</inkml:trace>
  <inkml:trace contextRef="#ctx0" brushRef="#br0" timeOffset="17748.46">13356 6712 218 0,'-5'27'155'16,"5"-27"3"-16,2 0-68 15,-2 0-23-15,0 0-37 16,0 0-14-16,0 0-21 15,0 0-3-15,0 0 2 16,0 0 3-16,0 0 6 16,3 9 1-16,0 9 3 15,36 28 0-15,-23-26 3 16,-5-2 0-16,3 2-1 16,4-2 1-16,-1-4 4 15,-1 0 3-15,-2-7 5 16,3 2 2-16,-1-3-3 0,0 1-2 15,3-1 2 1,-2-3 6-16,-2-1 12 0,-1-2 8 16,1-2 2-16,1-1-1 15,4-1-15-15,-1 1-8 16,0-1-12-16,-4 1-6 16,-3-1-1-1,2 0 3-15,0-4 3 0,-2 0-1 16,0-3 0-16,3 3-2 15,-1 0-3-15,3 0 0 16,-3-1 1-16,-6-5 0 0,2 4 6 16,1 0 2-16,1 0 0 15,0 2-2-15,4 1-7 16,-6-5-2-16,1 0-3 16,2-3 0-16,-2-2-1 15,4 0 1-15,0 4 0 16,3-1 0-16,-1-2 0 15,-2 2 0-15,0 0 0 16,-2-1 0-16,-2 2-1 16,2 3 0-16,-5 2 1 15,-1 2 2-15,0 3 0 16,-6-1 0-16,1 2-2 16,-1 2-1-16,-1 0-33 15,0 0-57-15,0 0 60 16</inkml:trace>
  <inkml:trace contextRef="#ctx0" brushRef="#br0" timeOffset="19183.092">15543 6945 739 0,'-11'24'283'0,"8"-30"-201"16,2 4-63-16,0 0-24 16,0 1-1-16,0 1 5 15,1 0 1-15,0 0 5 0,0 0 1 16,0-2 7-1,-1 2 1-15,1-1 7 0,0 1 5 16,0 0 5-16,0 0 1 16,0-1-2-16,0 0-3 15,0 0-6-15,0 0-1 16,0-1-5-16,0 1-2 16,0 0-4-16,0 0-3 15,0 0-1-15,0 0-2 0,0 0-1 16,7-5-1-16,8-3-1 15,31-31-2-15,-24 32 0 16,2 0-1-16,0-2 1 16,5 3 0-16,-5 0 1 15,-2 0 0-15,3 3 1 16,-5 0 0-16,2-1 0 16,2 5-1-16,-7-1 0 15,-2-2 1-15,3 3-1 16,-3 0 1-16,2 1 0 15,4 2 0-15,-2-3 0 16,3 3 1-16,-2 0-1 16,-1-3 1-16,4 5-1 15,-2-1 1-15,0-4-1 16,-3 3 0-16,-1 0 0 16,-2 2 0-16,-1 2 0 15,1 1 0-15,-2-2 0 0,0 0 0 16,2 0 1-16,-2 1-1 15,-1-1 1-15,-1 0 0 16,-3 1 0-16,3 0 0 16,-2-1 0-16,3 4 0 15,-2 1 0-15,-4 1 1 16,1 0 0-16,-2 1-1 16,0 2 0-16,2-3 1 15,-1-1 5-15,0 1 2 16,-6-3 2-16,0 1 1 0,2 3-4 15,2-4-1-15,-6 0-3 16,7 1-1-16,-4-3 0 16,0 1 0-16,4-3 1 15,-5 2 3-15,-1-2 2 16,1 1 2-16,1-2-1 16,-1-1 0-16,0-3-3 15,0 0 0-15,-1 0-3 16,0 0 0-16,1 0-1 15,0 0-1-15,-2 0-2 16,1 0-9-16,1 0-111 16,0 0 88-16</inkml:trace>
  <inkml:trace contextRef="#ctx0" brushRef="#br0" timeOffset="19759.257">17944 6949 906 0,'-2'-6'148'0,"2"4"-204"16</inkml:trace>
  <inkml:trace contextRef="#ctx0" brushRef="#br0" timeOffset="20127.275">17937 6941 312 0,'-1'0'123'0,"-3"2"-77"16,-3 0-7-16,-2 0 20 16,2-1 16-16,-1 0 15 15,-1 1-5-15,-2-2-22 16,-1 0-12-16,-28-4-20 15,29 1-7-15,-3 2-15 16,-1-2-3-16,2 1-6 16,0 2-2-16,2 3-1 15,3 4 1-15,-8 6 2 16,3 4 1-16,1 8 9 16,-2 3 2-16,5 9 10 0,-3 1 1 15,-1-1-4 1,-2-1 0-16,3 2-5 0,4 1 1 15,2-1 3-15,6 3 4 16,3-8 7-16,3-2 2 16,6 3 6-16,3-1-1 15,3 8-9-15,-4-1-4 16,2-7-22-16,-2-2-18 16,0-10-56-16,4 3-33 0,-2-4-116 15,-1-6 136-15</inkml:trace>
  <inkml:trace contextRef="#ctx0" brushRef="#br0" timeOffset="21019.71">15280 8934 329 0,'5'53'182'0,"-7"-53"-30"16,1-2-82-16,1 1-45 15,-2 0-1-15,1 1 18 16,1 0 12-16,0-1 12 16,0 0-3-16,0 0-19 15,-1 0-10-15,0-1-17 16,0 1-6-16,1-5-4 0,1-3-3 16,2-3 1-16,17-30 2 15,-15 26 3-15,4 0 0 16,4 3-1-16,2-2-2 15,1 6-1-15,0 0 2 16,2-3 8-16,2 5 2 16,4 1 2-16,3 1-2 15,-3-1-6-15,3 0-3 16,8 0-3-16,1 2 0 0,2 3-2 16,2 1-1-1,-4 4-2-15,-1 2 0 0,-3 1-1 16,-1 2 1-16,0 0 3 15,3 3 2-15,0 6 2 16,1 0 2-16,-2 4 1 16,1 2 1-16,-2-3 1 15,-1 0 0-15,-3-3 1 16,-3-7-1-16,-9-3-2 16,-3-2-2-16,-7-5-9 15,-2-1-16-15,-2-1-67 16,-2 0-50-16,-2-7 76 15</inkml:trace>
  <inkml:trace contextRef="#ctx0" brushRef="#br0" timeOffset="22171.896">13740 8381 886 0,'-34'21'264'15,"31"-21"-386"-15,3 1-41 0,7 6-9 16,0 2 36-16,-1 2 108 16,0 1 16-16,-2 0 16 15,1 1 5-15,-3 1 12 16,3-1 7-16,-3-1 19 15,3 2 6-15,-2-4 9 16,2-1 2-16,3 3-8 16,-2-1-5-16,2 4-17 15,2 1-7-15,-1 3-12 16,4-2-5-16,2 2-3 16,0-3-2-16,5 1-1 15,-1-1-1-15,2-4 0 16,2-1 0-16,1-3-1 15,-4 0 0-15,3-4 1 16,-1 1 0-16,0-3 1 16,0-1 1-16,1 1 1 15,-1-2 2-15,-2-2 0 0,3 0 1 16,0-4-2-16,0-1-1 16,-1 2-2-16,1 0-1 15,-5 2-1-15,6 2 0 16,-6-2 0-16,-1-3 0 15,-1-1 1-15,-8-1-1 16,6-1 0-16,-1 2 0 16,-2-4-1-16,-2 0 0 0,-1-1 0 15,-2 0-1-15,1-1 1 16,7-1 0-16,-6-1 0 16,2 1 0-16,-2 2 0 15,-2-1-1-15,2 0 0 16,2 3 0-16,0-3 0 15,0 2-1-15,0 4 0 16,-1-1 1-16,-3 2 0 16,1 1 0-16,-2 0 0 15,-3 0 0-15,3 2 0 16,-3 3 0-16,-2 0-2 16,0 0-1-16,0 0-5 15,0 0-8-15,0 0-30 16,0 0-15-16,0 0-21 15,0 0-8-15,0 0-20 16,0 0-66-16,0 0 118 16</inkml:trace>
  <inkml:trace contextRef="#ctx0" brushRef="#br0" timeOffset="98209.808">5006 15212 1173 0,'-17'-3'402'0,"2"-8"-387"0,2 2-48 0,4 4-17 15,0-1-15 1,-1 4 5-16,1-2 16 0,-2-2 14 16,-1 1 8-16,2 2-88 15,2-2-111-15,-1 3 137 16</inkml:trace>
  <inkml:trace contextRef="#ctx0" brushRef="#br0" timeOffset="100952.455">5134 14862 744 0,'4'-2'323'15,"-4"2"-172"-15,-2 0-135 16,2 0-104-16,0 0-10 0,-1 0 5 15,1 0 28-15,0 0 53 16,0 0 15-16,0 0 23 16,0 0 3-16,0 0 3 15,0 0-7-15,0 0 7 16,0 0 9-16,0 0 23 16,0-1 8-16,0 1-5 15,0 0-7-15,0 0-26 16,0 0-10-16,0 0-15 15,0 0-2-15,0 0-3 16,0 0 1-16,0 0 0 16,0 0 0-16,0 0-2 15,0 0 1-15,0 0 1 16,0 0 1-16,0 0 3 16,0 0-1-16,0 0 0 15,0 0-3-15,0 0-2 0,0 0-2 16,0 0-2-16,0 0-1 15,0 0 0-15,0 0-1 16,0 0 1-16,0 0 1 16,0 0 0-16,0 0 1 15,0 0-1-15,0 0 1 16,7-1-1-16,8 1 0 16,28-1 1-16,-28 1 0 15,1 0 0-15,-5-1 0 16,0 0-1-16,1 0 1 0,0 2 0 15,-2 1 0-15,1-1 0 16,-4 0 0-16,0-1 0 16,1 0 0-16,4 0 0 15,0 0 1-15,-1-2-1 16,0 2 1-16,-5 0 0 16,0-1-1-16,3 0 0 15,-1 0 0-15,3-1 1 16,0 1-1-16,-1 1 1 15,-1-1 0-15,0 1 0 16,2 0 1-16,-3-1 1 16,-1-1 0-16,1 2 0 15,0 0 0-15,0 0-1 16,1 0 0-16,2 0-1 16,-2-3 0-16,3 3-1 15,0 0 0-15,-1-1 1 0,2 0 0 16,-2-2 0-16,0 0 1 15,4 0 0-15,0 1 0 16,1-2 1-16,5 1 0 16,-1 0 0-16,-2-1 0 15,2 3 0-15,-3-4 0 16,-3 1 1-16,3 2 1 0,-4-4 9 16,-1 3 4-16,-4-1 6 15,4 1 1-15,2 0-5 16,-6-1-3-16,7 1-5 15,-6 0-2-15,0 1-2 16,4 1-1-16,-3 0-1 16,1-3-1-16,-1 2-2 15,3 0-1-15,2-2 0 16,-1 4-1-16,1 0 0 16,-2 0-1-16,0 1 0 15,-1-1 0-15,0 0 1 16,2-1-1-16,2-2 2 15,4-1 0-15,3 4 2 16,1-2 0-16,4 0 1 16,-2 2-1-16,1-5-2 15,-2 3 1-15,-5 1-3 16,-1-1 1-16,0 2 0 0,-1 0-1 16,2-1 0-16,1-1 0 15,-1 1 0-15,2 1 0 16,-1-1 0-16,2 0 1 15,4 1-1-15,-1-2 0 16,4 2 0-16,-2 0 0 16,1 0 0-16,-1 2 0 15,0-2 0-15,0 0 0 16,-2-2 0-16,-2 0 0 16,-3 2 0-16,-1 0 0 0,-4 0 1 15,0 1-1-15,-2-1 1 16,1 1 1-16,-1-1-1 15,1 2 1-15,1-1-1 16,0 1-1-16,1-1 1 16,-2-1-1-16,0 2 1 15,-1-2-1-15,2 2 0 16,-1-1 0-16,1-1 0 16,1 1 0-16,0 0 0 15,-1 2 0-15,-1-3 0 16,0 4 0-16,0-2 0 15,-1-2 0-15,3 0 1 16,-1 0-1-16,3 0 1 16,-7 1-1-16,-1 2 0 15,-1-2 1-15,-3 1-1 16,6 0 1-16,-2-2-1 16,1 3 0-16,-3-3 0 0,4 0 0 15,4 3 0-15,4-2 0 16,2 3 0-16,1-2-1 15,2 0 1-15,0 2 0 16,2-2 0-16,-2 4 0 16,-1-1 0-16,2-2 0 15,-1 2 0-15,1-2 0 0,1 2 0 16,-1-1 0 0,-2 3 0-16,0-1 0 0,-6 0 0 15,0 1 0-15,1 0 1 16,-3 0 0-16,0 1 0 15,-1-1 0-15,2-1 1 16,-1 1 1-16,4 1-1 16,-5-2 1-16,-1 0 0 15,0 0 1-15,-4-3 2 16,3 0 0-16,-4-2 1 16,-2 3 0-16,1 1 1 15,-4-2 0-15,0 1 8 16,-2-4 2-16,-1 0 3 15,-2-1 1-15,0 1-8 16,0 0-5-16,0 0-22 16,0 0-40-16,0 0-143 15,0 0-182-15,26 4 234 0</inkml:trace>
  <inkml:trace contextRef="#ctx0" brushRef="#br0" timeOffset="107830.083">11809 14749 816 0,'1'0'342'0,"-1"1"-223"16,0 0-97-16,-1-1-101 15,1 0 10-15,0 0 64 16,0-1 50-16,0 0 75 16,0 1 13-16,0 0-13 15,0 0-22-15,0 0-38 16,0 0-20-16,0 0-25 16,0 0-6-16,0-2-7 0,0 2-1 15,0 0-1-15,0 0-1 16,0 0-2-16,0 0 0 15,0 0-1-15,0 0-2 16,0 0-1-16,0 0-1 16,0 0 3-16,0 0 0 15,0 0 3-15,0 0 0 16,8 2 2-16,6 0-1 0,-1 0 1 16,29 7-1-16,-25-5 1 15,-1-2 0-15,2 1 2 16,-2-1 0-16,-1 1 2 15,3 1 2-15,0-2 1 16,3 2 0-16,3-1-2 16,-1-1-1-16,5 2-3 15,1 0-1-15,4 0 1 16,5 2 1-16,-1-1 0 16,2-1 2-16,1 2 1 15,1-1 2-15,-2-1 1 16,-3 3-2-16,-5-3-2 15,-2 1-2-15,4 1-2 16,2 1 1-16,-1-3 0 16,5 1 0-16,2-5 3 15,1-2 1-15,7-2 9 16,-3-2 2-16,0 1 5 0,-7-4-1 16,-4 4-4-16,-6 0 0 15,-2 3-3-15,3 0-1 16,0 2-5-16,1 0-2 15,-1-2-3-15,2 2 0 16,-2 0 0-16,0 0 0 16,-2 2 1-16,1 0 0 15,-2-2 0-15,0 2-1 16,2 0 4-16,-6 0 1 16,1 0 4-16,-6-2 2 0,-1 0-1 15,3 0-1-15,-2-1-3 16,5 1-2-16,-1-3-3 15,3 0-1-15,1 2 0 16,-1 0-2-16,-1-2 1 16,4 3 0-16,1-2 0 15,1 0-1-15,2 2 1 16,0-1 0-16,-1-1-1 16,-1 1 1-16,-1-2 0 15,-1-1 0-15,-3 0 1 16,2 1 0-16,-2 1 0 15,-2 1-1-15,1-1 0 16,1-2 0-16,1 1-1 16,2-4 0-16,0 5 0 15,-1-3 0-15,3 3 0 16,-1-1 0-16,2-4 0 0,3 4 0 16,-6-3 0-16,2 0 1 15,0 4-1-15,-7-4 0 16,4 1 0-16,-4 1 0 15,0 1 0-15,2 2 0 16,1-2 0-16,-1 3 0 16,3-1 0-16,-2-2 0 15,2 1 0-15,-2 0 1 0,0 1-1 16,-1 0 0-16,-2 0 0 16,1 1 0-16,1-1 0 15,-3 1 0-15,-3 0 0 16,4 1 1-16,-3 1-1 15,2 0 1-15,2 2 0 16,-3-4 0-16,2 0-1 16,-1 1 1-16,0-1-1 15,1 0 1-15,2 0 0 16,2 0-1-16,0-1 1 16,0 1 0-16,-1 0 0 15,3-1 0-15,1 4 0 16,0-2 0-16,0 2 0 15,-2 1 0-15,2-2-1 16,-5 1 0-16,1-1 1 16,3 0-1-16,0 1 2 15,6 1-1-15,-1 3 0 16,1-2 0-16,1-4 0 0,-2 1 0 16,3-1 1-16,-1 1 0 15,1 2-1-15,-3 0 0 16,-1-4 1-16,-3 1 0 15,-3 0 1-15,0-1 0 16,2 1 0-16,1 1 0 16,2-2-1-16,4 4 1 15,-1-1 1-15,4-3-1 0,1 5 2 16,-3-5-1-16,-4 1 2 16,-2-1 1-16,-2-2 0 15,1 2 0-15,-2-3-1 16,-1 3-2-16,7 0 0 15,-2-2-1-15,6 0 0 16,-1 0 1-16,-6 0 0 16,6 0 1-16,-2 2 0 15,-1-2 0-15,6 2 2 16,-8-3 0-16,-5 2 1 16,3 0-1-16,-6-1 0 15,5 2 0-15,-2-1-2 16,-4 0-1-16,2-2-2 15,-1 1 0-15,3 0-1 16,2 0 1-16,0 1 0 16,-2 1 0-16,4 0 1 0,-3-2-2 15,2 2 0 1,1-1 0-16,-1 1-1 0,0 1 1 16,-6-1 1-16,1 0 0 15,-1-2 2-15,-1 2-1 16,1-3-1-16,3 5-1 15,0 0-1-15,1-2 0 16,1 1 0-16,-1-1 0 16,-1 1 0-16,1-1 0 15,-3 2 1-15,-2 0-1 0,-1-4 0 16,-2 4 0-16,-5-2 0 16,-3 0 0-16,-3 0 0 15,1 0 0-15,-3 2 0 16,-3-2 0-16,0 2-1 15,-3-2-1-15,-2 0-2 16,1 0-3-16,0-1-16 16,-1 1-22-16,-1 0-62 15,1 0-47-15,0 0 93 16</inkml:trace>
  <inkml:trace contextRef="#ctx0" brushRef="#br0" timeOffset="114489.685">10637 15715 637 0,'-5'-3'280'15,"0"0"-101"-15,1-3-179 16,4 0-21-16,-5 1 1 16,3 2 7-16,2 3 24 15,-1 0 6-15,1 0 12 16,0 0 2-16,0-1 0 16,-1 0-3-16,-1 0-15 15,1 0-6-15,0 0-5 16,0-1 1-16,0 1 9 15,0 0 3-15,0 1 3 16,-1-1-1-16,1 0-9 16,0 0-2-16,0 0-4 15,1 1 3-15,0 0 8 16,20 3 2-16,35 9 2 0,-29-9-2 16,3 2-6-1,-1-3 1-15,-3-1 7 0,1-1 4 16,-2 0 6-16,-1 1 3 15,2-1 1-15,1 3-2 16,-1-3-7-16,3 0-3 16,-3-2-9-16,-1 0-4 15,0 0-2-15,-1 1-3 16,1-2 0-16,3 0-1 0,0 2 0 16,3 1 0-16,-1 1 1 15,-1 1-1-15,7-1 1 16,-3-3 0-16,3 2-1 15,1 1 0-15,-8-2 0 16,3 1 0-16,-7-1 1 16,2-1 1-16,-6 0 2 15,-2 2 0-15,5 2-1 16,-3 0 0-16,5 1-2 16,0 2-1-16,2-4 0 15,2 1 0-15,1 1 1 16,1-2 0-16,0 3 0 15,1-4 0-15,2 3 1 16,-1-3-2-16,3 0 2 16,-4 1-1-16,-1 1 1 15,3 2-1-15,-5-3 0 0,2 1 0 16,-4-1-1-16,2-1 1 16,1 3 0-16,1-3 0 15,2 1 0-15,-5 0-1 16,2-2 1-16,2 4-1 15,-1-4 0-15,3 1 1 16,1 0-1-16,-5 0 0 16,-1 1 1-16,-4-1-1 15,2 1 0-15,1-2 1 16,3 1 0-16,2 5 0 0,-1-5 0 16,3 1 0-16,-3 0 0 15,4 0-1-15,-3 0 3 16,-1 4 2-16,1-5 3 15,-1 1 0-15,1 1 1 16,-2 0-2-16,-4-1-3 16,-2-1 1-16,1-1 2 15,0-2 4-15,2 4 3 16,2 1 0-16,0-1-3 16,-2-1-2-16,-1-3-4 15,0 3-1-15,2 0 0 16,-4 0 0-16,0 0 2 15,-1 0 3-15,-3-2 2 16,0-1-1-16,1 0 0 16,-3 1-3-16,2 2-2 15,0 0-2-15,-3 0-2 0,2 0 0 16,2 1 1-16,1 0 0 16,2-1 2-16,1-1 0 15,0 0 3-15,0 1 0 16,2-1 2-16,0 0 0 15,1 0 0-15,1 1 0 16,1 0 1-16,0-1 1 16,0 1 0-16,-2-3 1 0,-1 1-1 15,-8 0-2-15,2-2-1 16,4 1 0-16,0 3-2 16,4 1 1-16,1-1 0 15,-2 2 0-15,1-4 1 16,2 1-2-16,0 0-1 15,2-1-2-15,0 2-2 16,-2 0 0-16,-1 0-1 16,2-2 1-16,-1 0-1 15,-4-1 0-15,4 2 1 16,-8 1 0-16,9 0 1 16,4 3 0-16,1-2 1 15,5 1-1-15,-3-1 3 16,0-1-1-16,0 0 1 15,-1 1 2-15,-3 3-1 16,-5-4-1-16,-1-1 1 16,1-2-3-16,-1 1-1 15,6 2 0-15,0 1 0 0,-1-1 1 16,3 0 0-16,1-1 0 16,0 1 0-16,2-1-1 15,-3 0 2-15,-1 2-1 16,-6-2 3-16,-1 2 0 15,-7-1-1-15,-2-1 0 16,-8 0-3-16,1-1 0 16,-4 0 0-16,-4 1-1 15,1 0-1-15,0-1 0 0,-2 2-7 16,1 0-16-16,-4-2-58 16,-2 2-66-16,0 0 89 15</inkml:trace>
  <inkml:trace contextRef="#ctx0" brushRef="#br0" timeOffset="121498.603">10161 17477 943 0,'-6'-1'378'0,"0"0"-210"16,3-1-166-16,1 1-19 0,1 0 3 16,0-1 9-16,0 1 38 15,0 0 12-15,0 0 10 16,0 0-6-16,-1 0-20 15,1-1-9-15,0 1-16 16,1 0-1-16,0 0-1 16,0 0-1-16,0 0 0 15,0 1 0-15,0-1 0 16,10-1 1-16,15 0 0 16,31-4-1-1,-24 3 0-15,4-1-1 0,0 3 0 16,2-1 0-16,-1 1 1 15,1 0 0-15,1 0 3 16,-7-1 0-16,2 0 4 16,-4 0 0-16,0-1-1 15,2 0-1-15,0 1-2 16,3-2-2-16,2 3 1 16,1 0 0-16,-1 1 0 0,0 1 0 15,-6-1 0-15,2 1 0 16,-4 3 3-16,-1-2 1 15,-3 4 1-15,-2-2 0 16,2 0-4-16,-2 0 0 16,11 0-1-16,-2-1-1 15,3 3 1-15,3 0-1 16,-2 0-1-16,0 1 0 16,4-2 0-16,-1-1 0 0,-1-1 2 15,1 0 0-15,1 2 0 16,2-1 1-16,-2 0 0 15,2 0-1-15,0-4 1 16,1 0 0-16,8 0 3 16,-2-4 0-16,6 4 1 15,0-2 0-15,-4-1-2 16,1 3 0-16,-4 0-2 16,-1 1 2-16,2 1 7 15,-2 0 4-15,-2 0 7 16,2-1 0-16,-3-1-6 15,-1 0-4-15,-3 2-9 16,-2 1 0-16,-6 1-2 16,1-4-1-16,-5 1 0 15,1-1-1-15,2 1-1 16,2 3 1-16,4-1-1 16,-3 1 1-16,1-1-1 0,-1 1 1 15,-1-4-1-15,-1 1 0 16,0-4 0-16,-3 1 0 15,-3 2 0-15,2 0 0 16,-3 4 0-16,8-4 0 16,1 2 2-16,2-1-1 15,3-2 2-15,-1 0-1 0,2-2-1 16,-4 0 1-16,4 3-2 16,-6 0 0-16,0-4-1 15,-1 2-1-15,-3-5 1 16,3 3 0-16,2 0 1 15,-2-2 0-15,4 3 1 16,0-3 0-16,4 3 0 16,1-2 0-16,3-1 1 15,0 3-1-15,-3-2-1 16,0 2 1-16,-2-1-1 16,-9 0 2-16,1-1 3 15,1 3 1-15,2 0 3 16,6-1 0-16,-1 3-1 15,-6-2-1-15,0 0-1 16,-4 0 0-16,0 1 0 16,0 1 0-16,-3 0 1 15,-1 0 0-15,-4 1-2 16,-2-1 0-16,-4 0-1 0,1 2-1 16,-1-2-1-1,-4 1 0-15,5 0 1 0,2 0 2 16,-2-1 4-16,7 1 0 15,-5 0 0-15,1-1-1 16,-1 3-3-16,0-3-2 16,0 2 1-16,2 0-1 15,3-1 3-15,-2-1 1 0,2 2 1 16,-2-1-1-16,0 1-1 16,-2 0-1-16,-3-2-1 15,3 1 1-15,-4-2 0 16,0 2 1-16,0 3-1 15,-2-4 0-15,-2 3 1 16,1-3 0-16,0 2-2 16,0 0 1-16,-1 1-1 15,1 1 1-15,-3-2-1 16,3 2 0-16,-1 0-2 16,0 0-1-16,3 0-1 15,-2 2 0-15,7-1 1 16,-2-2 0-16,4 1 0 15,-1 0-1-15,2-3 0 16,0 5 1-16,-1 0-1 16,2 0 0-16,-2-2 0 15,1 0 0-15,-1-3-1 16,-3 0 1-16,1 2-1 0,-3-1 0 16,-2 1 1-16,4-1 0 15,-1-2 0-15,1 5-1 16,-4-5 1-16,2 0 0 15,-1 0-1-15,5-1 1 16,0 2-1-16,-1 2 1 16,0 0 0-16,0-1 1 15,0 3-1-15,0-4 0 16,2 1 0-16,1-2 0 0,0-1 0 16,2 0 0-16,1 0-2 15,0 1 0-15,1 0 0 16,-3-2 0-16,4 1-1 15,-4-1 1-15,2 1 1 16,1-1 0-16,-6 0 1 16,0 0 0-16,1-3 1 15,1 5 0-15,3-4 1 16,-2 4-2-16,0-5 1 16,-2 4-1-16,2-2 0 15,0 0 0-15,1 1 0 16,0 0 0-16,-1 2 0 15,-3-4 0-15,-1 0-3 16,-2-1-1-16,1-2-3 16,-2 5 1-16,2 0 2 0,1-2 2 15,-3-1 0-15,3 1 2 16,4-2 0-16,3 0 0 16,7 2 2-16,1-2-1 15,1 4 1-15,-2-3-2 16,2 0 1-16,-2 2 0 15,-2-1-1-15,-1 2 2 16,-5 0-1-16,3 1 0 16,-2-2 1-16,-4 2 1 15,3-2 3-15,-3 2 0 0,0-2 1 16,5 2-1-16,-2 0 1 16,2-1 0-16,0 1 2 15,-4-2 0-15,2 2 0 16,-1 0-1-16,-2 1-2 15,-1 0-1-15,-3 0-2 16,0 0 0-16,-1 1 1 16,3-1-1-16,-2 1 2 15,-1-1 1-15,3 1 1 16,-6 1-1-16,3 0 0 16,-2-1 1-16,0 1 0 15,5 0 0-15,-3 0 1 16,2 0-1-16,0-2 0 15,2 4-1-15,1-1-2 16,0 2-1-16,0 0 0 16,0 0-1-16,-2-2-1 0,2 1-1 15,0-1 0-15,-4-1 0 16,1 3 0-16,-2-2 0 16,-2-2 0-16,1 2-1 15,0-2 0-15,-1 3 0 16,4-1 0-16,-3 3 1 15,-4-6 0-15,2 5-1 16,-7-5-1-16,3 0-1 16,4 4-1-16,-1-4-1 0,2 1 1 15,-3 2 0-15,4-1 2 16,2-1 1-16,1 3-1 16,6-2 2-1,-7-2-1-15,1 1 0 0,-2 0-5 16,1 2 0-16,0-3 0 15,1 0-1-15,1 2 6 16,-2-4-1-16,0 2 1 16,-3-2-1-16,-1 0-2 15,0 0 0-15,-1-2 0 16,4 0-1-16,2-1 1 16,-8 3-1-16,3-2 0 15,-2 2 1-15,-1-3 1 16,3 0 0-16,-3-1 2 15,2 1 0-15,-2 2 1 16,1-1 0-16,2 2 0 16,3 1 1-16,-1-1-1 0,-1 0 0 15,1-1 0-15,-2 0 0 16,4 0 0-16,-1-1 0 16,3 1 2-16,-2 1 0 15,-1 0 0-15,-3 1 1 16,-2-2 0-16,-1 3 1 15,-1-1 0-15,-1 0 0 16,0 1-1-16,0 0-1 16,0 0-1-16,0 0 0 15,1 0 0-15,-2 0 0 0,1 0 0 16,0 0-1-16,-1-1 1 16,4 1-1-16,-7 0 0 15,5 0 0-15,-5 0 0 16,-1 0 0-16,2 0 0 15,0-1 0-15,0 1 0 16,-5 0 0-16,2 0-1 16,-4 0 1-16,0 0 0 15,0 0 0-15,0 0 0 16,0 0 0-16,0 0 0 16,6 0 0-16,-2 0 0 15,0 0 0-15,-1 0 0 16,-1 0 0-16,1 0 0 15,-3 0 0-15,3 0-1 16,-3-1 0-16,3 1-2 0,-1 0-3 16,-2 0-14-16,0 0-13 15,0 0-31-15,0 0-17 16,0 0-43-16,0-2-20 16,0 1-82-16,10-30-207 15,6-69 295-15</inkml:trace>
  <inkml:trace contextRef="#ctx0" brushRef="#br0" timeOffset="123238.065">18585 17348 570 0,'2'0'230'0,"-3"0"-126"15,-2 0-108-15,3 0-5 16,0 0 19-16,0 0 21 0,0 0 23 15,0 0 1-15,0 0-14 16,0 0-11-16,0 0-8 16,0 0 1-16,0 0 1 15,0 0-1-15,0 4-9 16,0-3-6-16,0-1-2 16,0 0 6-16,0 0 16 15,0 0 6-15,0 2 4 16,0-2-6-16,0 0-17 15,0 0-6-15,0 0-9 16,0 0 0-16,0 0 2 16,2 3 3-16,2 6 9 15,8 1 2-15,28 27 4 16,-25-28-1-16,-5-4-6 16,2-3-3-16,-2 2 0 15,3-2 2-15,5 0 14 16,2 2 6-16,3-3 6 0,-1 1-1 15,2-1-12 1,2-1-6-16,2 0-11 0,2-3-3 16,0 1-3-16,0-1-1 15,1 3 0-15,-4 0 0 16,-1 1 0-16,0 1 0 16,-5-1 0-16,-5-1 0 15,2 1-1-15,-2 1 1 16,2-1 0-16,7 2 0 15,-2 0 0-15,0-2 2 0,4 2 3 16,0-1 2-16,-1-1 2 16,4 2 2-16,0 0-1 15,-3-2 0 1,3 2-2-16,1 3-2 0,-1-2 2 16,-1 0 2-16,-2 1 2 15,-2-2 3-15,-1 0-4 16,-3 5-2-16,-4-5-5 15,2 1-1-15,-2 3-2 16,1-5-1-16,7 2 0 16,-8-4 0-16,0 4 2 15,1-3 1-15,-3 1 1 16,2 2 0-16,-1-3 1 16,-1 4 1-16,-2-5-1 15,1 3-1-15,-1-1-1 16,5 0-1-16,1 1-2 0,1-1 0 15,2 2-1-15,-4-3 1 16,1 2 0-16,-2-2 0 16,1 2 0-16,-1-2 0 15,0 0 1-15,-2 3-1 16,3-1 1-16,-3 2 0 16,4 4-1-16,-4-7 0 15,-4 3 2-15,4-1 2 16,-6-4 3-16,4 7 1 0,-1-2 2 15,-4-3 0-15,-1 1 0 16,0-2-1-16,-4-1-1 16,0 0-3-16,-3 0-2 15,0 0-2-15,0 0-8 16,0 0-14-16,0 0-62 16,0 0-69-16,0 0 94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7:32:58.1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21542 5152 150 0,'5'-6'26'15,"5"2"-15"-15</inkml:trace>
  <inkml:trace contextRef="#ctx0" brushRef="#br0" timeOffset="559.564">21590 5131 188 0,'35'-10'137'16,"-31"5"7"-16,0 3-63 0,-2-1-23 15,-2 2-27-15,1 1-3 16,-1-2 8-16,0 2 8 16,0 0 17-16,-1 0 4 15,0 0-12-15,1 0-10 16,0 0-22-16,-1 0-11 0,-3 0-10 16,-1 0 0-16,-5 0 0 15,-8 2 0-15,-34 4 0 16,24-2 0-16,-5 1-1 15,-3 1 0-15,-1 4 0 16,-1 1 1-16,4 3 0 16,0 1-1-16,8 0-1 15,5-1 0-15,8 2-2 16,1-2 1-16,5 1-1 16,2 1-1-16,4 0 2 15,3 0 1-15,5 4 1 16,3-4 1-16,4-1 1 15,4 1 1-15,2 0 0 16,0 1-1-16,1 2 1 16,-3-1-2-16,-3 1 1 15,-3-3 0-15,-1 0-1 16,-4-3 1-16,-2-1 1 0,0 2 0 16,-3-2 1-16,-1-1 1 15,-1 0 2-15,0-2 3 16,-5 4 1-16,-1 3 1 15,-7 1 2-15,-4 4 3 16,-3 2 3-16,-6-2 1 16,-2 1-2-16,-1-3-3 15,-5-6-6-15,2-3-2 16,1-4-3-16,1-1 0 0,8-5-10 16,1-3-15-16,9-4-47 15,2-3-34-15,10-10 61 16</inkml:trace>
  <inkml:trace contextRef="#ctx0" brushRef="#br0" timeOffset="800.565">21934 5114 575 0,'0'1'144'15</inkml:trace>
  <inkml:trace contextRef="#ctx0" brushRef="#br0" timeOffset="994.183">21922 5195 116 0,'-2'54'58'15,"2"-41"6"-15,1 4-1 16,1 6 30-16,-2 4 6 16,0 9-10-16,4 8-8 0,0 10-37 15,3 9-15-15,-2 12-21 16,-2 0-4-16,2-2-3 15,1-1-1-15,-1-18-1 16,1-4-3-16,-2-19-55 16,-2-11-73-16,1-15 85 15</inkml:trace>
  <inkml:trace contextRef="#ctx0" brushRef="#br0" timeOffset="1247.648">22153 5303 980 0,'2'0'210'16,"11"8"-544"-16,1 3 194 15</inkml:trace>
  <inkml:trace contextRef="#ctx0" brushRef="#br0" timeOffset="1682.208">22202 5335 209 0,'34'20'191'16,"-27"-22"16"-1,2-2-67-15,2-3-38 0,6 3-57 16,0-4-12-16,6 0-11 15,1 1-3-15,6-1-10 16,2 3-3-16,4 4-5 16,-4-1-1-16,1 6 0 15,-3 2-2-15,-4 1 0 16,1 3 0-16,-7 4 1 16,-1 0 1-16,-5 4 10 15,-4-1 3-15,-4 1 4 16,-4 3 0-16,-9 3-4 15,-4 5 4-15,-8 1 8 16,-3-1 2-16,-1-3 0 16,-3 1-5-16,0 0-9 15,0 3-2-15,-3 1-2 16,-1-2-1-16,1-6 2 0,0-3 1 16,9-6 1-16,4-1-1 15,10-4-4-15,2 0-1 16,7 1 10-16,4-1 9 15,5 3 14-15,9-1 2 16,9 0-9-16,6-1-10 16,6-2-14-16,3-2-5 0,4-6-17 15,3-2-17-15,-1-9-43 16,0-2-16-16,-2-7-32 16,-3-5-14-16,-6-15-28 15,-3-5-33-15,-8-6 127 16</inkml:trace>
  <inkml:trace contextRef="#ctx0" brushRef="#br0" timeOffset="2356.404">22911 5430 1126 0,'-1'0'355'0,"3"5"-435"15,2 6-27-15,2 0 1 0,5 2 25 16,-4-1 74-16,5-6 14 16,1 1 22-16,1-3 6 15,16 0-1-15,-1-2-5 16,5-6-20-16,5-2-4 15,-6-7 9-15,1-2 9 16,0 0 11-16,-5-1 5 16,-6 1-5-16,0-1-7 0,-10 4-12 15,-3-1-6-15,-2 4-7 16,-2 3 1 0,-1 2 0-16,-1-2 1 0,-4 3 2 15,3 0-1-15,-3 2 4 16,-2 0 1-16,2 0-2 15,-1 0-2-15,-2-2-6 16,-3 1 0-16,-2 0 0 16,-4-1 0-16,-11 2 0 15,-32 0 0-15,24 6-1 16,-1 1-1-16,-2-1-1 16,1 5 1-16,0 0 1 15,1 1 0-15,0 3 1 16,2 0 0-16,6 3-1 15,-2 2-1-15,9 6-1 16,1 3 0-16,6 3 0 0,6-1 1 16,6 8 2-16,9 2 0 15,11 8 3-15,-3 0 1 16,15-6 13-16,3-3 5 16,8-7 6-16,11-1 0 15,7-4-10-15,-1-7-5 16,-4-5-8-16,-3-3-11 15,-13-12-33-15,-4-1-22 16,-8-13-107-16,-6-4-152 16,-10-12 210-16</inkml:trace>
  <inkml:trace contextRef="#ctx0" brushRef="#br0" timeOffset="3044.511">22147 6282 1167 0,'0'-7'389'0,"0"0"-490"16,0 3-114-16,-2 1-70 15,-4 4 8 1,4-1 127-16,-4 2 134 0,-5 0 106 16,-8 1 7-16,-32 13-14 15,27-10-30-15,1 3-29 16,-5 2 8-16,-4-2 23 15,3 1 10-15,3 2-4 16,1-1-14-16,9 3-26 16,1 2-11-16,8 4-9 15,6 3 1-15,9 6 4 16,6 1 2-16,10 11 1 16,2 3-1-16,0 3-4 15,-3-2-2-15,-7-12 1 16,-5-6 0-16,-8-5 12 15,-4-3 12-15,-12 0 16 16,-4 0 2-16,-19-5-9 0,-5 2-13 16,-13-5-17-16,-5-2-9 15,2-6-41-15,-3-8-24 16,10-11-66-16,2-6-31 16,8-10-62-16,9 1 134 15</inkml:trace>
  <inkml:trace contextRef="#ctx0" brushRef="#br0" timeOffset="3744.955">22105 5944 1334 0,'2'5'347'15,"-4"9"-512"-15,2 17-80 16,-2 10 12-16,-2 17 93 16,0 2 69-16,-3 0 78 15,-3-3 12-15,1 0 12 16,-1-1 1-16,2-1-4 15,5 1-10-15,-1-2 1 16,0 0 13-16,-1-6 16 0,2-9 5 16,0-13-9-16,2-5-13 15,1-5-18-15,2-1-4 16,-2-7-6-16,0 0-1 16,-1-6 5-16,0-1 3 15,0-1 26-15,1 0 15 16,0 0-1-16,1-3-1 15,3-1-26-15,0-4-16 0,5-8-2 16,27-41-1-16,-23 27 1 16,1-3-1-1,1-8 0-15,1 5-2 0,3 3-1 16,-1 6-1-16,-1 7-1 16,-1 4-2-16,3 0-1 15,0 0-1-15,4 5-2 16,2 0 1-16,2 8-1 15,2 4-1-15,1 9 1 16,0 1 0-16,1 10-1 16,-4 0 0-16,0 8 1 15,-5 5 0-15,-2 8 2 16,-2 3 2-16,-5 0 4 16,0-4 3-16,-8-7 2 15,-1-2-1-15,-2-3-2 16,-2-2-1-16,-3-6 0 15,0-5-1-15,1-10-9 0,1-4-6 16,1 2-25-16,-1-4-15 16,0-1-9-1,-1-3 33-15</inkml:trace>
  <inkml:trace contextRef="#ctx0" brushRef="#br0" timeOffset="4441.627">23159 6372 1101 0,'-3'-7'354'0,"0"5"-500"15,-1-3-56 1,-8 4-3-16,0 0 18 0,-6 0 158 16,0 1 57-16,1 3 18 15,-2 2 3-15,-1 2-18 16,3 0-12-16,-5 2-12 16,4 0 8-16,-1 2 22 15,0 4 9-15,3 3 10 16,-2 0-11-16,7 4-20 15,0 5-8-15,7 7-12 16,0 4-2-16,7 5-2 0,4-4 0 16,5-8 2-16,3-1 8 15,3-11 6-15,-2-3 4 16,-1-5 16-16,1-3-5 16,1-2-2-16,2 1-4 15,2-7-16-15,3-1-3 16,0-4-3-16,-2-5 0 0,-2 0-1 15,-3-2 0-15,-4-4 4 16,-1 1 0-16,-1-4 0 16,-1-2-2-16,-3-4-3 15,-2-1-2-15,-1-3 2 16,-3 1 2-16,1 8 11 16,-2 2 2-16,1 13 1 15,1 0-3-15,-2 4-14 16,0 1-5-16,0 0-7 15,1 1 3-15,3 6 9 16,6 9 4-16,23 47 2 16,-18-25 0-16,-2-3-17 15,1 2-14-15,-4-6-33 16,-3-8-17-16,0-4-31 16,-2-6-6-16,-1-8 13 15,2 0 14-15,-1-12 0 16,1-11-115-16,6-10 142 0</inkml:trace>
  <inkml:trace contextRef="#ctx0" brushRef="#br0" timeOffset="5233.736">23503 6558 787 0,'2'13'268'0,"3"12"-259"16,-3 8-9-16,-1 6-2 16,1 11 1-16,-2-1 3 15,-7 1-1-15,4 2 26 16,-4-4 5-16,1 4 10 16,3-2 6-16,-1 0-21 15,0-1-5-15,2-15-9 16,-1-1-1-16,2-11-2 15,0-3 1-15,0-4 1 16,1-4 2-16,1-5 2 16,0-1 1-16,0-4 19 15,2 0 10-15,-3-1 23 16,0-1 7-16,0-1-18 16,-2-3-12-16,1-3-28 15,-1-4-13-15,0-21-3 16,-1-28-1-16,7 13 1 0,5-4-1 15,-1 0 0-15,0 1 0 16,2 1 0-16,0 0-1 16,2-2 0-16,-1 1 0 15,0 6 0-15,2 2 1 16,0 3 1-16,-2 5-1 16,2 10-1-16,-3 4-1 15,-2 8-1-15,2 5-1 16,-2 2 0-16,-1 3-1 0,2 0-2 15,0 3 0-15,5 3 0 16,-2 1 0-16,2 5-1 16,0 2 1-16,0 7 2 15,0 6 1-15,-3 2 2 16,0 1-1-16,-2 2 0 16,0-5-1-16,-3 0 1 15,0-3 1-15,-3 0 0 16,-1-1 0-16,1-1 0 15,-3 0-1-15,-1-3 2 16,-1 1 3-16,-1-2 2 16,-2-2 1-16,0-4-1 15,-2-1 1-15,-3-3 0 16,1-1 2-16,-3 0 3 16,-6-3-3-16,-1 0-1 15,-4-1-3-15,-4-3-8 0,3-2-6 16,-6-9-15-16,2 4-13 15,-2-5-30-15,5-1-22 16,6 1-95-16,-1-7-70 16,6-3 160-16</inkml:trace>
  <inkml:trace contextRef="#ctx0" brushRef="#br0" timeOffset="5461.686">23734 6470 1004 0,'5'-2'400'0,"-3"2"-331"15,4 3-406-15,3 7 212 16</inkml:trace>
  <inkml:trace contextRef="#ctx0" brushRef="#br0" timeOffset="6340.742">23779 6514 317 0,'40'38'206'16,"-27"-32"-13"-16,4 2-110 16,2-4-23-16,-4-1-3 15,-2-1 8-15,0-7 18 16,-3-1-6-16,1-3-33 0,4 0-14 15,2-1-21-15,1 0-4 16,5 1-3-16,-1 1-1 16,-1 2 0-16,-3-1 1 15,-2 3 0-15,-1-2 1 16,-3 3 2-16,-1-3-1 16,-3 0 1-16,2-1 0 0,-3 0 1 15,-3 0 3-15,2 2 5 16,-3-4 2-16,0 3-3 15,-1-3-2-15,-2 0-6 16,0 1-3-16,-2-2-2 16,-3 2-1-16,-2-3 1 15,-1 3 2-15,-3 0 0 16,-1-1 0-16,-1 4-3 16,0 0-1-16,1 1-1 15,-1 2 1-15,-2 0-2 16,4 3 1-16,-4 2-1 15,3 3 1-15,2 5 1 16,-2-1 0-16,1-1 1 16,0 0-1-16,2 5 1 15,0-1 0-15,0 4 0 16,0 3 1-16,1-8 0 16,-1 6 1-16,1-4 1 15,0 1 1-15,0 6 0 0,0-1 2 16,-1 5 5-16,2 3 2 15,-2 1 2-15,4 0 1 16,2-5-2-16,3 0-1 16,3-3 0-16,-3-5-1 15,0-1 0 1,1 1 2-16,0-2 5 0,3 0 3 16,3-1 4-16,-4-4 1 0,1 0-1 15,0 0 1 1,3 0-3-16,5 2-2 15,-1-5-6-15,3 0-2 0,1 0-5 16,-4-3-1-16,4 2-1 16,1 1 1-16,2-4 0 15,-1 0 1-15,1 2 1 16,-3-4 1-16,-1 1 2 16,1-1 1-16,1 0 5 15,0-1 1-15,2 1-4 16,0-1-2-16,1-2-4 15,2 3-2-15,-1-4 0 16,-1 2 1-16,3-3-1 16,0 1 0-16,4-1 0 15,1-2-1-15,1 3-2 16,-2-1 0-16,-2 1 0 16,2 1 0-16,-6-2 0 0,0 3-1 15,-5 2-2 1,-3 0-1-16,-4 0-7 0,-3 2-22 15,-3-3-111-15,-2 3 97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7:34:46.5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10943 4924 99 0,'4'2'25'16</inkml:trace>
  <inkml:trace contextRef="#ctx0" brushRef="#br0" timeOffset="339.61">10949 4926 208 0,'0'0'101'0,"0"0"-18"0,0 0-17 16,0 0-41-16,0 0-21 15,-1 0-29-15,-12 4 2 16,-17 1 31-16,-27 5 12 16,26-6-1-16,-3 2-6 15,3 6-14-15,-1 3-3 16,5 4 2-16,4 1-1 15,8 4 2-15,7 1-1 0,9 1 2 16,8 4 0-16,11 5 0 16,4 2 2-16,4 5-2 15,2 0 1-15,-5-4-1 16,-3 1 1-16,-8-6 1 16,-6-3 3-16,-8 0 32 15,-5-2 17-15,-8-2 31 16,-7 2 2-1,-10-9-32-15,-6-1-18 0,-9-3-49 16,-1-3-18-16,-4-5-63 16,-4-4-86-16,-1-9 116 15</inkml:trace>
  <inkml:trace contextRef="#ctx0" brushRef="#br0" timeOffset="1089.243">11098 4520 620 0,'7'22'171'15,"2"8"-235"-15,5 16 21 16,-3 5 33-16,-1 3 7 16,-5 4 1-16,-4-8 19 15,-1-2 17-15,-4-7 26 16,-6-1 10-16,-5 5-1 15,0 3-12-15,-4 7-22 16,6 3-13-16,-2 1-12 16,3 1-4-16,6-11-2 15,-4-8 0-15,7-11-1 16,0-6 1-16,2-6-3 16,1-4 0-16,-3-7 1 15,3-2 2-15,0-5 6 16,0 1 13-16,0-2 17 0,0 0-5 15,0-1-8-15,6-21-11 16,17-38-18-16,-9 27 2 16,4-4 1-1,0-9 1-15,7-2-1 0,2 0-1 16,1 5 0-16,6 4-2 16,-2 9-1-16,2 2 0 15,4 7-2-15,0 6 0 16,1 5-1-16,1 5 1 15,-3 7-1-15,-2 4 1 0,-1 12-2 16,0 5 1-16,3 15 2 16,0 7 0-16,-10 9 2 15,-1 6 0-15,-11 0 4 16,-4-2 4-16,-6-4 5 16,-4 0 2-16,-2-7 2 15,-4 0-1-15,0-13-5 16,0-6-1-16,0-8-6 15,2-6-1-15,0-3-13 16,2-6-9-16,1-4-27 16,0-8-114-16,7-15 114 15</inkml:trace>
  <inkml:trace contextRef="#ctx0" brushRef="#br0" timeOffset="1631.051">12188 5009 1145 0,'-6'-16'352'0,"1"6"-357"0,-3 6-271 15,-3 9 25-15,-10 13 65 16,-8 5 81-16,-2 11 131 16,1 0 9-16,5 11 4 15,7 5-5-15,2 4-15 16,7 4-4-16,3-12-3 16,2-6-3-16,11-8 4 15,-2-4 2-15,5-7 12 16,1-5 8-16,-1-6 5 15,3-5 1-15,4-6-9 16,4-7-7-16,9-12-16 16,2-4-8-16,5-5-5 15,-2-5-5-15,-3-4-1 16,-1-5 1-16,-3-11-4 16,-3 1 0-16,-3-3 7 15,0 9 7-15,-8 16 33 0,-5 8 5 16,-5 17-10-16,1 6-8 15,5 17-25-15,3 6-5 16,1 19 7-16,2 10 2 16,-6 7 0-16,2 3 0 15,-3-1-21 1,-1-5-26-16,-1-2-69 0,1-8-59 16,3-15 108-16</inkml:trace>
  <inkml:trace contextRef="#ctx0" brushRef="#br0" timeOffset="2313.245">12743 5191 1431 0,'2'18'388'15,"-1"16"-511"-15,-2 25-49 16,-2 16 24-16,-9 6 56 16,2-1 37-16,-4 0 27 15,0-9 18-15,7-8 16 16,0-13 4-16,7-20 6 0,2-9 7 15,-2-11 25-15,0-4 15 16,0-6 20-16,0 1 5 16,0-2-11-16,0 0-23 15,-2 0-41-15,2-15-16 16,0-53-16-16,4 20 2 16,-1-10 15-16,4-4-3 15,4-11-7-15,-1 3 0 0,3-1-2 16,-1-7 5-16,3 5 8 15,0 0 1-15,4 2 2 16,-2 13 0-16,-1 11 1 16,2 10-1-16,-5 20 0 15,0 4-1-15,2 6-3 16,-2 5-3-16,1 3-2 16,1 1 0-16,0 9 0 15,0 5 1-15,2 14 0 16,-1 7 2-16,-5 7 3 15,-2 6 1-15,-7 3 6 16,-3 0 4-16,-6-2 5 16,-4 0 4-16,-6-7 0 15,-1-4-3-15,-4-3-4 16,-2-2-3-16,-5 0-2 16,-2-3-2-16,-2-8-3 0,3-4-2 15,6-8-13-15,2-7-10 16,5 0-43-16,2-4-52 15,1-7-100-15,4-7 130 16</inkml:trace>
  <inkml:trace contextRef="#ctx0" brushRef="#br0" timeOffset="2959.176">13122 5086 1152 0,'-4'0'480'0,"6"0"-337"15,6 4-333-15,5 4-32 16,2 2 19-16,1 4 158 15,0 0 42-15,2 0 6 16,3 2 2-16,2-2 8 16,1-3 6-16,1-3 15 15,2-4 15-15,-1-3 21 16,-3-4 3-16,-4-8-5 16,-2 3-15-16,-3-8-24 0,1 2-8 15,0 1-9 1,-3 0-1-16,-2 1 6 0,-3-3 1 15,-4 0 0-15,1-2-1 16,-4-3-2-16,-2 3 0 16,1 0 1-16,-6 2-2 15,-1 2-9-15,-4 1-4 16,-5 3-6-16,0 1-1 0,-2 6 2 16,0 2 1-16,-2 7-2 15,2 5 0-15,1 7 0 16,3 5 2-16,3 12 4 15,1 2 3-15,7 15 2 16,2 3 0-16,7 3-2 16,2-2 1-16,11-3 0 15,5 0 2-15,6 0 2 16,2-2 1-16,-1 0 1 16,2-4 0-16,5-4 0 15,0-1-3-15,0-14-1 16,1-5-3-16,-9-10-3 15,-3-6-13-15,-5-7-34 16,-7-3-21-16,-6-16-106 16,-6-15 111-16</inkml:trace>
  <inkml:trace contextRef="#ctx0" brushRef="#br0" timeOffset="3618.385">9734 5418 923 0,'-2'-6'420'0,"-1"-1"-82"16,7 7-381-16,2-3-8 0,2-1 4 16,6 3 7-16,6-4 35 15,8 4 5-15,9 1 0 16,2-1 0-16,7 0 0 15,1-1 0-15,0 0 0 16,-5 1 0-16,-8-4 0 16,-3 3 0-16,-2 2 0 15,2-1 13-15,-2 1-156 16,0-2 110-16</inkml:trace>
  <inkml:trace contextRef="#ctx0" brushRef="#br0" timeOffset="4029.316">15127 5143 758 0,'20'3'189'16</inkml:trace>
  <inkml:trace contextRef="#ctx0" brushRef="#br0" timeOffset="4426.926">15101 5152 278 0,'-26'11'201'0,"31"-16"23"0,1-1-38 16,3-2-47-16,-2 0-15 16,1-2-27-16,-1-1-17 15,-7 0-29-15,-1-2-16 16,-11 2-26-16,-6 5-7 15,-12 6-11-15,-5 4 1 16,-6 17 3-16,1 9 1 16,10 23 0-16,10 9-2 15,14 10 1 1,7-1-1-16,9-7 2 0,7-8 2 0,8-12 3 16,5-6 2-16,6-16 8 15,-1-4 6-15,2-9 14 16,2-7 7-1,4-10 8-15,3-7-3 0,-1-8-11 16,-4-7-8-16,-7-12-13 16,-4-4-2-16,-9-14-4 15,-4-4-1-15,-11-14-3 16,-8 0-2-16,-12-4-17 16,-9 3-6-16,-18 14-9 15,-15 4-2-15,-26 19 3 16,-1 11-13-16,10 20-175 15,17 7 154-15</inkml:trace>
  <inkml:trace contextRef="#ctx0" brushRef="#br0" timeOffset="4876.817">16438 4739 1325 0,'11'-47'378'16,"1"-5"-441"-16,-7 6-128 16,-8 4 16-16,-23 1 77 15,-13 7 45-15,-9 7 106 16,-4 5 16-16,11 18-4 15,5 1-13-15,5 14-40 16,3 8-11-16,4 14 9 16,3 11 19-16,3 23 20 15,4 19 3-15,0 13-9 16,2 8-17-16,-2 12-18 16,2 2-5-16,4-1-1 15,1-6 0-15,6-22-1 16,2-11 2-16,3-10 1 15,7-12 0-15,-2-9 0 16,2-10 0-16,-1-18-4 0,-5-7-6 16,-2-8-11-16,1-5-4 15,-3-3-23-15,-1-9-37 16,0-27-163-16,0-15 161 16</inkml:trace>
  <inkml:trace contextRef="#ctx0" brushRef="#br0" timeOffset="5231.524">15702 4927 958 0,'6'0'330'16,"-1"0"-156"-16,6 5-268 16,4 7 6-16,8 4 76 15,3 3 12-15,11 5 9 16,10 2 3-16,20-2 2 16,10-1 0-16,9-4-6 15,-3-4-1-15,-3-5-4 16,-12-4 0-16,-9-6 0 15,-3-1-2-15,-5-9-8 16,2-2-20-16,-3-8-50 16,-2-3-29-16,-4-2-88 0,-4 0-109 15,-3 2 201-15</inkml:trace>
  <inkml:trace contextRef="#ctx0" brushRef="#br0" timeOffset="5795.48">17078 5029 1247 0,'17'-7'367'0,"8"9"-455"16,4 5-34-16,6 8-8 15,-4 0 46-15,-7-3 48 16,2-3 20-16,2-7 21 16,6-3 3-16,3-8 2 15,3-2-1-15,-1-6 0 16,0-1 0-16,-6-7 8 16,-4 0 2-16,-9-3 3 15,-2 3 0-15,-9 2-8 16,-2 0-4-16,-7 7-13 15,-4-4-8-15,-11-3-6 16,-7 4-1-16,-15 4 7 0,-4 4 3 16,-11 11 6-16,-1 7 2 15,8 10 0-15,6 4 2 16,11 8-2-16,9 1 1 16,1 6 16-16,7 4 9 15,9 11 18-15,-5-1 4 16,12 8-10-16,1 1-8 15,15-3-15-15,7 0-3 16,8-11-4-16,7-6-1 16,4-10-1-16,-1-7-1 0,2-10 0 15,-2-2-9-15,-1-12-20 16,0-6-15-16,1-9-39 16,-3-8-18-16,-4-12-26 15,-1-8-23-15,-6-16-38 16,-1-4-29-16,-8-12 133 15</inkml:trace>
  <inkml:trace contextRef="#ctx0" brushRef="#br0" timeOffset="6137.891">17983 4429 834 0,'-1'0'375'16,"-1"0"-54"-16,0 11-375 15,0 20-12-15,-3 71 36 16,-5-22 31-16,-3 3 1 16,1 1 2-16,1-2-1 15,2-2 0-15,1-7-1 16,1-2 0-16,0-4-1 0,6-17 1 15,0-7 0 1,1-17 0-16,4-7 2 0,1-10 1 16,-2-3 0-16,2-6-4 15,1-2-11-15,3-5-59 16,4-1-49-16,6-14-166 31,1-5 175-31</inkml:trace>
  <inkml:trace contextRef="#ctx0" brushRef="#br0" timeOffset="6511.864">18298 4276 941 0,'-3'-3'210'0,"1"5"-321"16,-3 14-18-16,-2 6 14 16,2 11 134-16,-7 0 36 15,3 6 31 1,4 6 3-16,2 18-16 0,3 11-14 16,1 16-29-16,-2 1-10 15,0-8-12-15,4 2-1 16,4-7 1-16,1 0 9 15,-2-4 9-15,-4-9 1 0,4-8-2 16,0-10-11 0,2-12-9-16,-1-4-3 0,-5-13-14 15,4-3-17-15,-4-8-52 16,1-7-29-16,6-7-73 16,-3-8 108-16</inkml:trace>
  <inkml:trace contextRef="#ctx0" brushRef="#br0" timeOffset="6780.793">18793 5017 1308 0,'1'29'431'15,"11"14"-435"-15,-1 14-58 16,-7 18-33 0,-6-2 10-16,-13-8 17 0,-2-8 11 15,-2-13 1-15,3-5-7 16,8-12-20-16,0-13 4 16,6-13 28-16,4-8-1 15,5-20-87-15,5-7 97 16</inkml:trace>
  <inkml:trace contextRef="#ctx0" brushRef="#br0" timeOffset="7380.597">19328 5074 886 0,'16'37'299'16,"0"6"-287"-16,-3 13-12 15,-1 5 0-15,-9-8 17 16,-3-3 17-16,-4-4 28 16,-5-3 7-16,0-1-3 15,-2-6-14-15,0-14-24 16,-3-5-7-16,3-7 2 16,-1-1 8-16,1-5 9 15,1-4 5-15,-2-5-9 0,-2-2-9 16,-1-3-13-16,0-4-7 15,0-7-4 1,7-6 1-16,5-8-1 0,3-5 1 16,1-4-3-16,-1-2-1 15,2-8-2-15,2-5-3 16,7-3-2-16,4-3-1 16,6 5 5-16,1 5 4 15,2 8 3-15,-2 7 2 16,1 16-7-16,-3 6-9 0,-2 8-12 15,-2 4-7-15,1 6-8 16,3 3 1-16,2 18 6 16,-1 5 6-16,-1 11 9 15,-1 6 2-15,-9 1 4 16,-2 1 3-16,-7-2 6 16,-3-1 2-16,-4-3 6 15,-5 0 1-15,-8-5 0 16,-4-3-2-16,-7-8-2 15,-3-1-2-15,-9-7-8 16,2-2-4-16,-1-7-17 16,1-4-7-16,8-6-10 15,2-3-8-15,-2-14-22 16,3-4-18-16,-9-16-103 16,-2-14 124-16</inkml:trace>
  <inkml:trace contextRef="#ctx0" brushRef="#br0" timeOffset="7551.551">18585 4661 1101 0,'21'10'238'15,"13"15"-316"-15</inkml:trace>
  <inkml:trace contextRef="#ctx0" brushRef="#br0" timeOffset="7809.645">20330 4756 1178 0,'9'0'191'15,"0"0"-280"-15</inkml:trace>
  <inkml:trace contextRef="#ctx0" brushRef="#br0" timeOffset="8118.697">20300 4799 336 0,'-56'36'140'16,"39"-36"-68"-16,-1 2-57 15,-4 3 9-15,-4 0 8 0,4 2 4 16,-1-2 0-16,4 7-22 15,5 3-8-15,0 4-3 16,9 8 1-16,4 9 10 16,6 5 1-16,7 5 3 15,4 0-1-15,8 2 6 16,4-1 14-16,6 0 19 16,-1-5 4-1,-2-8-6-15,-5-5-11 0,-6-7-16 16,-4 0-5-16,-10-4-7 15,-4-1-1-15,-10-1-5 16,-8-4 1-16,-14-5-6 16,-8-2-12-16,-5-12-22 15,-2-5-13-15,3-11-42 16,5-1-35-16,2-6 79 16</inkml:trace>
  <inkml:trace contextRef="#ctx0" brushRef="#br0" timeOffset="8743.13">20389 4994 1418 0,'25'-3'365'0,"13"10"-619"16,0 0 2-16,-4 3 78 16,-9-1 83-16,-9-4 142 15,1-3 13-15,4 3 6 16,2-2-18-16,6 2-24 16,1-4-8-16,1-1-16 15,5 0-1-15,-5-8 3 16,1 0 6-16,-2-3 7 15,-3-2 2-15,-5 0 2 16,-3 0-4-16,-5-1-8 16,-2 2-3-16,-5-2-7 15,0 6 0-15,-6 0-1 16,-1 1-1-16,-3 1 0 16,-5-1-3-16,-2 3 0 0,-5-2 1 15,-8 3 1-15,-1 0 2 16,-5 3 0-16,-1 1-1 15,1 5 0-15,-1 5-1 16,4 4 2-16,-2-2 0 16,0 6 2-16,3 0 2 15,1 7 3-15,1 5 2 16,4 0 4-16,1 2 2 16,3 5 6-16,4 4 7 15,6 8 8-15,3 0 4 0,13 2 3 16,5 0-4-16,10 2-7 15,7-2-3-15,9-4-7 16,9 1-4-16,8-2-6 16,7 1-4-16,2-5-39 15,-5-8-47-15,-1-20-209 16,-1-12 187-16</inkml:trace>
  <inkml:trace contextRef="#ctx0" brushRef="#br0" timeOffset="9662.377">9663 6345 1187 0,'-3'-9'373'15,"0"-1"-458"-15,13 11-152 16,1-1-59-16,7 5 0 16,3 3 79-16,-3-4 133 15,1-1 71-15,0-2 79 16,3 0 21-16,6-1 37 15,4 0 12-15,10 0-14 16,6-4-11-16,7 6-27 16,1-4-23-16,1 2-35 15,0 0-10-15,-8-1-12 0,1 4-2 16,-9 0-1-16,-4 0-1 16,-10 0-3-16,-6-2-15 15,-6 0-70-15,-4-1-76 16,2-5 99-16</inkml:trace>
  <inkml:trace contextRef="#ctx0" brushRef="#br0" timeOffset="10466.578">10981 6050 1108 0,'0'-6'334'16,"5"3"-447"-16,2 2-44 15,7 1 10-15,5 0 34 16,0-4 96-16,3 3 14 16,7 0 7-16,1 0 2 15,5 1 3-15,0 0 0 0,5 5 2 16,-1 3 1-16,1 10 3 16,-1 6 0-16,-7 12 3 15,-2 4 0-15,-10 4 0 16,-2 5-2-16,-11 2-5 15,-4 0-1-15,-4-1-3 16,-8-4 1-16,-6-6 9 16,-6 3 1-16,-6-2 3 15,-6-1 0 1,-3-6-4-16,-6-7 1 0,3-12 3 16,-2-4 2-16,2-8-1 15,5-2 1-15,3-4-1 16,4-2 2-16,7-6 4 15,2-3 4-15,6-1 7 16,1 0-2-16,9 6-16 16,3 1-11-16,15 1-13 0,6 0-2 15,16 4 8-15,11 4 4 16,16 13 4-16,8 9-2 16,3 6-4-16,-3 3-2 15,-6 6-3-15,-7 0-5 16,-11 0-45-16,-9-3-21 15,-11-13-34-15,-5-5-21 16,-9-11 22-16,-1-6 9 16,4-15-68-16,4-14 114 15</inkml:trace>
  <inkml:trace contextRef="#ctx0" brushRef="#br0" timeOffset="11337.173">12791 6102 1320 0,'6'-3'386'0,"-6"-2"-670"15,0 7-72-15,2 8 19 16,1 5 59-16,-3 9 277 16,0 1 62-16,0 7 21 0,1 3 7 15,0 1-4-15,-1 4-10 16,0 10-2-16,1-2-8 16,2 4-22-16,-2-4-9 15,0-6-11-15,0-5 4 16,0-13 17-16,-1-9 11 15,1-10 21-15,-1-4-1 16,1-1-21-16,-1-1-9 16,0-1-26-16,0 1-10 0,4-8-7 15,9-22-3 1,18-38-1-16,-14 26 2 0,1 0 0 16,0-3 0-16,0-3 1 15,0 5 0-15,-1 6 9 16,0 8 3-16,-3 12 0 15,3 4-3-15,4 11-10 16,-1 6-4-16,5 11-2 16,0 3 0-16,2 7 0 15,2 7 2-15,-2 6 0 16,1 3 2-16,-3 5 2 16,0-3 0-16,-5-5 2 15,-5-3 1-15,-2-5 1 16,-2 0 0-16,-4-8 1 15,0-5 0-15,-7-9 4 16,0-5 3-16,-1-2 6 0,0-1 5 16,1 0 8-16,0 0-1 15,0-1-8-15,5-18-5 16,11-44-13-16,-12 24-3 16,11 1-2-16,-7-6-1 15,6 1-1-15,2 4-1 16,-4 6 1-16,6 9 0 15,-1 6-3-15,-4 4 0 16,7 4-3-16,0 5-1 16,5 8-1-16,4 8 1 0,3 10 3 15,4 5 1-15,1 13 2 16,1 7-2-16,-4 5-10 16,-1 2 2-16,-8 2-24 15,-4 1-1-15,-9-6-3 16,-5-4-7-16,0-14-1 15,2-12-20-15,4-15-25 16,6-5-11-16,4-21-113 16,3-9 146-16</inkml:trace>
  <inkml:trace contextRef="#ctx0" brushRef="#br0" timeOffset="11911.803">14328 6186 939 0,'4'6'341'0,"-9"-7"-294"0,4 4-115 16,-8 1-9-16,-3 4 18 15,-4 2 60-15,-5 1 6 16,-1 1-2-16,2 1-2 15,2 4 0-15,2 3-1 0,2 4-1 16,0 5 0-16,4 1-3 16,3-1-1-16,5-3 0 15,2 0 1-15,3-11 2 16,3-2 2 0,3-5 3-16,3-2 2 0,4-1 3 15,1-2 1-15,2-3 0 16,1-1 0-16,5-5-1 15,-2-2-1-15,-1-5-3 16,0-1-1-16,-3-11 2 16,-3-2 2-16,-3-3 6 15,-5-4 2-15,-2 3-3 16,2 2-1-16,-4 2 11 16,5 3 8-16,-8 10 1 15,-1 1-3-15,0 12-29 16,-1 3-10-16,3 11-5 15,-2 5 5-15,4 11 12 16,1 8 1-16,0 9-1 0,4 5-2 16,-2 3-1-16,1 0 0 15,2 3 0-15,2-2-28 16,-2-10-49-16,1-9-15 16,-1-20-33-16,1-9 19 15,10-15 19-15,8-8-16 16,13-20 73-16</inkml:trace>
  <inkml:trace contextRef="#ctx0" brushRef="#br0" timeOffset="12285.821">15265 6219 921 0,'18'13'305'0,"6"8"-310"16,1 6 2-16,0 5 3 16,-5 4 1-16,1 6 9 15,-5-2 2-15,0 6 6 16,2 2 4-16,-6 6-1 16,1 2-1-16,-3-6 6 15,-4-5 7-15,-4-8 12 16,-4-5 6-16,-7 1 2 15,-3-4-5-15,-6-8-9 16,-2 0-5-16,1-7-11 0,-2-6-6 16,1-3-11-16,1-5-4 15,-1-5-9-15,-3-4-8 16,-5-12-18-16,-3-4-12 16,-4-17-27-16,2-3-13 15,7-17-73-15,6-11-87 16,11-6 159-16</inkml:trace>
  <inkml:trace contextRef="#ctx0" brushRef="#br0" timeOffset="12493.265">15162 5918 1069 0,'16'34'380'16,"-13"-28"-217"-16,1 11-244 16,0 2-12-16,-1-2-3 15,-1-1-26-15,-1-2-107 16,1 0 140-16</inkml:trace>
  <inkml:trace contextRef="#ctx0" brushRef="#br0" timeOffset="13049.824">16071 6274 1412 0,'3'-5'429'0,"-3"3"-511"0,-3 2-71 16,2 0 14-16,0 0 56 16,0 0 73-16,-18 6 21 15,-27 40-5-15,34-21-5 16,0-1-1-16,6 6-1 16,2-2-1-16,6-8 1 15,3 0 1-15,4-11 5 16,1-3 3-16,4-3 9 15,0-3 0-15,5-3-2 16,5 0-3-16,-3-4-8 16,4-3 0-16,-3-3-3 15,-3-3 0-15,-3-3 0 16,2-1-1-16,-7-6 0 16,3 3-1-16,-1-3 1 15,-6-3 1-15,-3-5 4 16,0-4 1-16,-3-3-3 15,0-2-3-15,-1 4-4 0,-6 6-1 16,-4 7-5-16,-10 7 2 16,-10 5-5-16,-2 0 1 15,-12 8 4-15,-1 2 1 16,0 4 0-16,3 9-6 16,8 2-49-16,6 4-32 15,10 0-70-15,5 1-19 16,9 5-18-16,4 3-9 0,11 1 145 15</inkml:trace>
  <inkml:trace contextRef="#ctx0" brushRef="#br0" timeOffset="13529.849">16720 6050 1244 0,'12'19'346'0,"5"19"-486"16,-4 9-14-16,-6 6 77 15,-7-2 14-15,-6-7 49 16,5-3 19-16,-1-2 12 0,2-3 2 15,-4-9-2-15,-2-7-6 16,5-9-4-16,-1-2 6 16,2-7 32-16,0 0 12 15,-1-2 8-15,0-1-9 16,-1 0-41-16,1-1-16 16,-3-21-11-16,-4-33-8 15,8 24 4-15,7 1 5 16,8-7 3-16,-5-2 8 0,5-3 0 15,2 0 3-15,-2 5 16 16,8 5 5-16,5 14 4 16,-3 9-5-16,9 16-26 15,-2 7-11-15,-1 10-14 16,0 3-12-16,-5 2-38 16,-1 1-31-16,-2-4-85 15,0-1-70-15,0-5 169 16</inkml:trace>
  <inkml:trace contextRef="#ctx0" brushRef="#br0" timeOffset="13750.697">18243 6297 1333 0,'6'-5'207'0,"0"2"-268"16</inkml:trace>
  <inkml:trace contextRef="#ctx0" brushRef="#br0" timeOffset="14009.11">18251 6288 382 0,'-1'0'181'0,"-9"2"-67"15,-4 2-21-15,-38 2-35 16,24-7-9-16,-3 1 11 16,-4 0 12-16,6 1 6 15,3 2-12-15,3 5-39 16,5 3-17-16,1 10-3 16,-1 0 7-16,8 5 14 15,2 5 2-15,6-1 7 16,3 4-2-16,3 2-10 15,3 3-2-15,9 3-13 16,2-1-4-16,5-8-6 16,2-7-5-16,-3-10-21 15,2 0-27-15,0-9-48 16,1-5-25-16,0-5-57 16,2-11-67-16,0-17 166 15</inkml:trace>
  <inkml:trace contextRef="#ctx0" brushRef="#br0" timeOffset="14443.412">18645 6368 1337 0,'3'6'284'16,"-1"6"-476"-16,-6 5-62 16,-3 5 34-16,-5 6 176 15,-2-5 60-15,2 4 8 16,1 1-7-16,4 2-13 16,2 1 0-16,5-6 1 15,1-3 2-15,5-9 13 16,0-1 14-16,11-8 36 15,-5-4 3-15,3-6-7 16,5-4-11-16,-3-4-34 16,-2-4-3-16,4-2-6 15,-2-2 1-15,-7-4 0 16,3 4-5-16,-8-2-8 16,-2 2-2-16,-3-4-10 0,-1-2-2 15,-8-5-4-15,-7-1-4 16,-5 4 1-16,-6 2-2 15,1 11-45-15,0 2-58 16,1 6 79-16</inkml:trace>
  <inkml:trace contextRef="#ctx0" brushRef="#br0" timeOffset="14828.351">19079 5897 1304 0,'16'11'313'16,"-4"8"-461"-16,-1 15-95 15,2 8 39-15,-7 10 131 16,-7 2 63-16,-2 7 65 16,4 1 26-16,-4-2 13 15,9 3-9-15,-5-8-11 16,-5 0-24-16,3 3-28 16,-6-6-8-16,5-3-10 0,-4-6-1 15,5-18-1-15,-7-7-2 16,5-11-19-16,3-5-10 15,-1-4-19-15,3-5-61 16,-2 6-189-16,7-20 202 16</inkml:trace>
  <inkml:trace contextRef="#ctx0" brushRef="#br0" timeOffset="15292.564">19561 6284 908 0,'2'11'291'15,"2"5"-284"-15,-4 8-71 16,0 3 13-16,-6 0 42 16,-3-1 25-16,0-3 18 15,-1 1 1-15,2-2-15 16,-1 1-10-16,0 0-8 15,2 0-3-15,1-3 0 16,6-4 2-16,2-5 8 16,3-3 2-16,4-2 2 15,3 1 0-15,-1-5-2 16,4 1 1-16,3-3 7 0,-3 0 2 16,0-4-5-16,1-2-4 15,-4-3-11-15,5-4-2 16,0-4 0-16,-4-2 0 15,0-5 3-15,-1 4 1 16,-4-3-3-16,1-2-2 16,-4-2-5-16,-2-4-2 15,-4-5-8-15,-6 1-7 16,-7 4 0-16,-5 1-2 0,-5 6 1 16,-3 4 1-16,-5 5-26 15,3 9-47-15,-3 8-151 16,-2 7 160-16</inkml:trace>
  <inkml:trace contextRef="#ctx0" brushRef="#br0" timeOffset="15958.783">19995 6207 1215 0,'17'18'312'15,"-7"-4"-563"-15,2 4-85 16,-4 10 59-16,-1 2 92 15,-8 3 205-15,-5 0 67 16,-2 4 31-16,-3-1-24 16,-2-2-46-16,2 4-13 15,0-1-28-15,-2-2 3 0,5-5 16 16,0-11 5-16,3-6 13 16,3-3 1-16,0-6-6 15,2-1-3-15,-2-3-14 16,2 0-6-16,0 0-11 15,0 0 0-15,0 0 11 16,0-1 6-16,0 0 13 16,0 0-5-16,6-9-11 15,0-19-7-15,42-36-12 16,-26 28 1-16,-2 2 11 16,-2 0 0-16,2 0-11 15,-3-5-1-15,2 0 0 16,3 4 5-16,-6 9 21 15,1 9 2-15,4 12-10 16,-4 3-6-16,1 9-10 16,1 4 0-16,-2 8 5 0,-1 9 3 15,-4 7 3 1,-2 3-2-16,-4 4-2 0,-1 0-3 16,-7 5-4-16,-1 3-5 15,-4-5-18-15,-1-4-16 16,0-16-29-16,0-7-8 15,4-10 3-15,2-4 10 16,2-11-17-16,4-9-57 16,5-17 91-16</inkml:trace>
  <inkml:trace contextRef="#ctx0" brushRef="#br0" timeOffset="16766.514">21046 6288 1349 0,'18'1'401'0,"-6"-1"-649"16,-3 0-173-16,-2 8 35 15,-5 0 91-15,-3 1 235 16,-3 2 173-16,-4-6 36 16,-2 5-51-16,-1-2-28 15,0 1-11-15,-6-1-17 0,-1 4 4 16,-11-4 21-16,-3-1 8 16,-4-1-6-16,-1-1-17 15,1 2-34-15,3 4-10 16,3 7-6-16,1-3-1 15,5 1 0-15,1-2 0 16,8-2 1-16,1 2 1 16,5 4 3-16,2-1 6 0,1-1 20 15,5 1 6-15,5-3 4 16,2 2-4 0,8 0-16-16,0-3-5 0,3 3-4 15,5-3 0-15,0-2-2 16,2 1 1-16,-1-3-1 15,-2-2-1-15,1 5-3 16,-3-4-1-16,2 3-4 16,0 3-1-16,-3 0-1 15,1-1 0-15,-6 0 1 16,0 4-1-16,-2-4 0 16,-4 5 0-16,1-3 0 15,-4-2-1-15,-1 2 1 16,-1-1 0-16,-2 2 0 15,1-2 0-15,-2 0 1 16,1 0 0-16,-2 0 2 16,-1 1 2-16,2 2 6 15,-3-1 3-15,0 0 3 0,-2-1 0 16,-1 3-3-16,1 0-2 16,-6-2 0-16,-1 4 2 15,-5-6 6-15,-2-1 4 16,0-1 4-16,-4-4 1 15,-3-2 6-15,-3-2 0 16,-7-2-5-16,-5 0-5 16,1-1-15-16,-3-1-5 0,8 0-6 15,3-1-9-15,3 0-23 16,2 0-16-16,-5-4-48 16,-3-1-38-16,-7-11 87 15</inkml:trace>
  <inkml:trace contextRef="#ctx0" brushRef="#br0" timeOffset="23172.993">10329 7426 80 0,'10'-30'9'0,"-10"28"-13"15</inkml:trace>
  <inkml:trace contextRef="#ctx0" brushRef="#br0" timeOffset="23236.825">10331 7397 36 0,'-4'2'10'0,"0"0"-7"16</inkml:trace>
  <inkml:trace contextRef="#ctx0" brushRef="#br0" timeOffset="24245.176">21702 4417 441 0,'1'61'132'0,"-6"-41"-155"15,3 7 3-15,3 4 30 16,2-1 13-16,1-3 37 16,1-5 24-16,2-3 32 0,-1 0 0 15,3 0-24-15,0 4-18 16,3 13-33-16,2 3-10 16,4 6-13-16,-1 1-5 15,-2 8-10-15,-2 10-1 16,-2 5 0-16,0 5 0 15,-1-6-1-15,-2-7 1 16,-1-13-2-16,1-5-1 0,0-11-20 16,-1-6-20-16,0-8-51 15,-1-8-33-15,-4-11-38 16,2-9 94-16</inkml:trace>
  <inkml:trace contextRef="#ctx0" brushRef="#br0" timeOffset="24553.362">21370 5017 1334 0,'14'-1'417'0,"4"0"-469"16,16 10-69 0,6 3 3-16,0 2 37 0,1 1 40 15,-1-6 48-15,-1-1 0 16,4 0-5-16,-3-5-1 16,1 3-31-16,-5-4-25 15,0-4-54-15,0-5-24 16,-1-9-43-16,3-5-40 15,-2-5 145-15</inkml:trace>
  <inkml:trace contextRef="#ctx0" brushRef="#br0" timeOffset="25209.908">22707 4960 1333 0,'6'-11'384'16,"-3"4"-555"-16,1 5-215 16,-4 0 28-16,-8-2 134 15,-4 0 134-15,-6-1 232 16,-3-1-15-16,-3 4-78 15,-5-1-20-15,-2 1-24 16,-4 1-2-16,2 1 5 0,-2 3 10 16,-2-1 11-16,2 1 3 15,1 7 6-15,2 1-6 16,10 11-8-16,3 3-5 16,4 9-14-16,3 3-5 15,6-5-2-15,4-1 0 16,5-4 1-16,7-3 1 15,5-3 4-15,2-4 2 0,6-2 3 16,5-5 2-16,-1-5 8 16,1-5 1-16,-3-7-1 15,-5-2 1-15,-2-3-7 16,4-1-3-16,-8-3-3 16,1-2-2-16,-3-1-1 15,0 0 3-15,0-2 4 16,2 3 1-16,-1 0 1 15,-7 4 1-15,2 9 8 16,-4-2 0-16,2 7-6 16,2 2-2-16,2 7-12 15,5 5 5-15,-1 8 8 16,2 3 1-16,1 12-1 16,-3 5-7-16,-4 3-16 15,0-1-9-15,-3-11-19 16,-3-8-5-16,1-10-3 0,-2-5 7 15,-2-7 19-15,4-3 0 16,1-7-16-16,4-3-70 16,4-13 68-16</inkml:trace>
  <inkml:trace contextRef="#ctx0" brushRef="#br0" timeOffset="25734.905">22957 4924 463 0,'2'9'162'15,"0"6"-144"-15,-1 13-15 16,-1 6-1-16,1 7 0 16,-2 3 9-16,1 3 13 15,-2-2 1-15,2 1-1 16,-4-5-8-16,3-11-13 15,1-7 2-15,-1-11 11 16,2-3 6-16,-3-7 10 16,2 2 5-16,1-4 1 15,-1 0-5-15,0-1-6 16,0 0-5-16,0-1-13 16,0 1-3-16,2-11 2 15,3-9 5-15,11-33 7 0,-9 26 6 16,1-7-5-1,0 1-7-15,1-6-5 0,1-1-6 16,2 8 6-16,1-3 15 16,-4 11 13-16,5 6 1 15,-3 8-10-15,1 3-19 16,6 8-17-16,-1 2-2 16,4 14 0-16,5 9 6 15,3 13 3-15,2 7 2 16,0 12 1-16,-1 3-2 0,-4 1-14 15,-4-5-5-15,-4-9-10 16,-8-12-12-16,-3-14-2 16,-1-3-6-16,5-13-43 15,1-8-24-15,10-14 73 16</inkml:trace>
  <inkml:trace contextRef="#ctx0" brushRef="#br0" timeOffset="26242.965">23711 5033 931 0,'23'-33'309'0,"-36"33"-346"0,-9 2-18 15,-12 4 0-15,0 6 13 16,-4 1 50-16,7 6 6 16,3 5-4-16,5 3-6 15,8 6-5-15,0 2 1 16,11-2 3-16,1-2 5 16,6-8 6-16,5-3 4 15,5-3 3-15,3-5 1 16,0-4 1-16,5-4-1 0,4-4-3 15,3 0-2 1,7 1-3-16,0 1-2 0,4 1-5 16,0 3-1-16,0 3-1 15,-1 7 0-15,-1 7-1 16,-3 8 0-16,-4 17-1 16,-1 2 2-16,-7 22 3 15,-3 7-1-15,-9 2-3 16,-7 3-3-16,-6-8-7 15,-7-8-3-15,-4-6-4 16,0-9 1-16,9-19 2 16,3-9 3-16,2-14-2 15,1-8-15-15,-1-10-75 16,0-8-135-16,7-20 151 16</inkml:trace>
  <inkml:trace contextRef="#ctx0" brushRef="#br0" timeOffset="26485.382">24131 4404 840 0,'-5'7'156'15,"3"6"-435"-15,10 42 178 16</inkml:trace>
  <inkml:trace contextRef="#ctx0" brushRef="#br0" timeOffset="26664.748">24152 4646 233 0,'3'50'163'0,"4"7"-4"16,-1 1-32-16,2-2-77 15,1 3 2-15,0 3 11 16,2 5 0-16,-5 8-2 16,0 0-23-16,-1-10-30 15,1-2-3-15,1-7 1 16,-1-3 1-16,-1-4-3 16,0-5-1-16,1-12-21 15,-1-6-22-15,5-11-59 0,-1-4-64 16,7-11 102-16</inkml:trace>
  <inkml:trace contextRef="#ctx0" brushRef="#br0" timeOffset="26906.569">24499 5044 942 0,'4'2'96'0,"-4"13"-203"16</inkml:trace>
  <inkml:trace contextRef="#ctx0" brushRef="#br0" timeOffset="27264.618">24509 5112 237 0,'45'59'113'15,"-30"-56"-24"-15,1-4-13 16,-2-3 10-16,-1-4 12 0,1-1-5 16,-3-1-41-16,-2-3-22 15,1 3-27-15,-5-3-12 16,0 0-28-16,-3 3-2 15,-2-2 2-15,-1 4 6 16,-5 1 20-16,2 2 3 16,-4 4 1-16,-4-1 0 15,-2 5 2-15,-3 0 3 16,-3 3 8-16,1 4 5 16,-4 3 9-16,-4 2 4 0,2 7-3 15,3 3-2-15,5 11-9 16,4 4-5-16,6 5 2 15,-3-2 11-15,4-6 20 16,2 2 28-16,2-2 6 16,3-1-10-16,5 1-34 15,0-9-38-15,3-10-36 16,0-6-17-16,5-9-23 16,3-7-16-16,11-13 66 15</inkml:trace>
  <inkml:trace contextRef="#ctx0" brushRef="#br0" timeOffset="27484.023">24885 4978 826 0,'-28'-17'182'0,"23"11"-114"16</inkml:trace>
  <inkml:trace contextRef="#ctx0" brushRef="#br0" timeOffset="27951.832">24656 4976 155 0,'-6'6'100'0,"-1"-2"0"16,2 3-31-16,0 3-34 15,-2 2-12-15,0 4-15 16,-3 1-4-16,2 3-3 16,3 2 0-16,3-1 16 15,4 2 5-15,3 2 14 16,6 0 10-16,5 5-2 15,4 2 1-15,7-5-11 16,2 1-7-16,0-7-3 16,0-2-1-16,-2-3 2 15,-2-2-1-15,-1 2-5 16,-1 0-2-16,-4 2-3 0,3 1-2 16,-2 1 5-1,2-2 6-15,2 0 5 0,1 0-2 16,6-1-8-16,1 2-6 15,-7-4 15-15,-2 0 5 16,-5 1 8-16,-4 0 0 16,-2 5-19-16,-3 3-5 15,-4 5 7-15,-4 1 7 16,-7 1 15-16,-7-2 1 0,-7-5-3 16,-6 1-3-16,-4-1-10 15,-4-5-3-15,-7 1-10 16,3 0-5-16,-3-5-8 15,-2-3-9-15,-3-6-63 16,-8-6-64-16,-1-5 80 16</inkml:trace>
  <inkml:trace contextRef="#ctx0" brushRef="#br0" timeOffset="51778.393">16719 9092 130 0,'6'28'72'0,"-7"-28"-9"15,-5 0-45-15,7 0-9 16,-1 0 20-16,0 0 15 16,0 0 25-16,0 0 8 15,0 0-12-15,0 0-10 0,0 0-16 16,-1 0-7-16,0 0-1 15,1 0 6-15,0 0 23 16,0 0 8-16,0 0 5 16,0 0-7-16,0 0-28 15,0 0-10-15,0 0-16 16,0 0-3 0,0 0 0-16,0 0 4 0,0 0 9 15,0 0 6-15,0 0 13 16,0 0 2-16,0 0 0 15,0-1-4-15,-1 0-14 16,0 0-4-16,1 0-7 16,-2 1-3-16,2-1-1 15,0 1-1-15,0 0 0 16,0 0 1-16,0 0-3 16,0 0 1-16,0-2 0 15,0 2 2-15,0 0 0 16,0-1 1-16,0 1-2 0,0-1 2 15,0 0 5-15,0 1 0 16,0 0 0-16,0 0-3 16,0 0-8-16,0 0-1 15,0-1-4-15,-1 1 0 16,0-1 0-16,0 1-1 16,1 0 0-16,0 0 0 0,0 0-1 15,0 0 0 1,0 0-1-16,0 0 2 0,0-1 0 15,0-1 1-15,3 1 0 16,10-5 0-16,1 0-2 16,30-20 0-16,-29 13 0 15,0 3 1-15,1 2 0 16,1-2 0-16,-2 0 0 16,2 4-1-16,0-1 1 15,1 1 0-15,5 1 0 16,1 1 0-16,4-1 0 15,-1-3-1-15,-4 0 1 16,2-1 0-16,0-1 1 16,2 3 0-16,-1-3-1 15,2 1 1-15,0 0 0 16,-3-3 0-16,3 2 0 16,1-1 1-16,-3-5 0 15,5 4 0-15,-1-1-1 0,-1 3 0 16,2 3 0-16,-4-3 0 15,-2 2 0-15,-1 3 0 16,-2-2 0-16,2 1 0 16,-4 0 0-16,1-3 1 15,-2 4-1-15,0-1 0 16,-3 0 0 0,0 1 0-16,-4 2 0 0,-1-2 0 0,-3 4 0 15,0-2 0-15,5 3-1 16,-7-1 1-16,-1 1 0 15,1 0 0-15,-4-1 0 16,-2 0 0-16,0 1 0 16,0 0 0-16,0-1-1 15,0 0 0-15,0 0-3 16,0-1-1-16,0 1-14 16,0 1-19-16,0 0-67 15,0 0-51-15,0 0 94 16</inkml:trace>
  <inkml:trace contextRef="#ctx0" brushRef="#br0" timeOffset="52688.566">18514 7873 820 0,'-4'-14'320'16,"-4"4"-176"-16,4 5-234 15,2 1-21 1,0 1 15-16,2 3 27 0,-2-1 66 16,1 0 26-16,0 1 18 15,0-1-1-15,0 0-14 16,0 1-11-16,-1 0-17 0,1 0-2 16,0 0 4-16,-2 5 0 15,-4 14 5-15,-7 34 0 16,12-11-1-16,-2 8-1 15,0 16-5-15,-2 5-5 16,-1 2-2-16,0 0 0 16,-2-2-2-16,1-8 2 15,1-11 3-15,0-7 1 16,1-12 6-16,0-7 1 0,3-6 2 16,-1-7 0-16,3-8 5 15,1-3 2-15,0-2 6 16,0 0 2-16,-1-1 6 15,1 0-1-15,0 0-14 16,0 0-7-16,5-10-12 16,-3-9-2-16,45-32 7 15,-26 28 4-15,2-3 0 16,1 1 0-16,3 2-1 16,-2 3-2-16,4 10-4 15,-3 3-1-15,-2 9-3 16,-3 6-1-16,0 9 3 15,-4 5 0-15,1 8 5 16,-8 2 3-16,-6 6 8 16,0 4 7-16,-14 9 15 15,1 3 6-15,-13-2 7 16,-8-5 1-16,-7-9 1 0,-9-6-2 16,-8-3-10-16,-2-3-7 15,2-12-30-15,9-3-19 16,7-13-60-16,7-8-50 15,11-8-148-15,4-9 174 16</inkml:trace>
  <inkml:trace contextRef="#ctx0" brushRef="#br0" timeOffset="53053.257">18929 7753 1293 0,'-5'-9'398'15,"-2"2"-492"-15,5 22-85 16,1 11-14-16,-4 11 39 15,-2 7 77-15,-4 10 69 16,3 9 26-16,5 16 17 16,-1 4 0-16,4 1-4 15,1-2-14-15,-2 0-15 16,-1 0 2-16,-5 4 17 0,-2-2 7 16,1-16 3-16,1-5-3 15,2-23-21-15,2-3-19 16,3-14-73-16,1-6-83 15,5-12 103-15</inkml:trace>
  <inkml:trace contextRef="#ctx0" brushRef="#br0" timeOffset="53457.77">19057 8451 1131 0,'-10'8'364'16,"-4"8"-347"-16,7 16-148 16,-1 13-21-16,2 9 36 15,3 0 28-15,3-8 57 16,7-11 21-16,13-10 11 15,1-8 7-15,6-9 11 16,-1-4 6-16,8-8 19 16,0-4 5-16,9-11-3 0,5 2-6 15,-3-11-20-15,5-1-10 16,-3 3-6-16,-2-5-1 16,-2 3 11-16,-7 1 4 15,-13 3 20-15,-3-1 8 16,-10 4-7-16,-1-1-5 15,-1 4-50-15,-6-4-36 16,0-1-88-16,0 0-84 16,-1-4 142-16</inkml:trace>
  <inkml:trace contextRef="#ctx0" brushRef="#br0" timeOffset="54021.833">19581 8475 1241 0,'1'0'402'0,"10"2"-468"16,-3 0-39-16,3 2 1 15,0-1 19-15,0-2 73 16,6-1 13-16,4-4 4 16,6-1 0-16,5-2-2 0,4-1-3 15,1-1-9-15,5 0-3 16,-3-3 1-16,-1 1 1 16,-3-2 9-16,-4 0 4 15,-8-2 3-15,-2 3-1 16,-9-1-4-16,-1 0-2 15,-7 5-10-15,-3-2-3 16,-1-1-5-16,-7-1 1 16,-5-2 9-16,-5 1 3 0,-10 2 7 15,-2 4 1-15,-5 6-3 16,-4 2-2-16,-2 6-2 16,0 2 1-16,5 3 1 15,5 5 2-15,7 8 2 16,1 9 6-16,11 14 14 15,-1 4 6-15,8 9 14 16,4-1-1-16,11 5-10 16,7-6-7-16,5-8-15 15,6-4-3-15,4-10-6 16,4-3-6-16,7-9-42 16,-2-6-33-16,2-17-121 15,0-12 125-15</inkml:trace>
  <inkml:trace contextRef="#ctx0" brushRef="#br0" timeOffset="54267.798">20618 8147 846 0,'-21'99'221'0,"21"-89"-208"15</inkml:trace>
  <inkml:trace contextRef="#ctx0" brushRef="#br0" timeOffset="54427.318">20691 8421 146 0,'24'4'122'0,"3"-8"44"15,1-5-13-15,2-8-35 16,-2 1-6-16,-1-2-33 16,-1-3-26-16,-3 4-30 15,0 2-29-15,-4-2-63 16,-2 5-39-16,-3-2-114 15,-6-2 137-15</inkml:trace>
  <inkml:trace contextRef="#ctx0" brushRef="#br0" timeOffset="54626.332">20737 8251 200 0,'-21'24'122'16,"4"9"1"-16,7 1-4 15,7 9-5-15,3 5-7 16,12 1-30-16,3-1-26 0,10 2-43 16,4-1-8-16,8-5-28 15,6-1-18-15,5-17-60 16,4-10-50-16,3-12 98 16</inkml:trace>
  <inkml:trace contextRef="#ctx0" brushRef="#br0" timeOffset="55016.542">21499 7669 1279 0,'2'8'329'0,"-3"5"-479"16,5 26-68-16,-6 9 10 16,-2 8 113-16,-1 2 73 15,-2 0 78-15,-2 2 17 16,1 7-1-16,0 1-10 15,0-7-28 1,1-6-16-16,4-12-11 0,1-6 5 0,2-3 2 16,0-5 1-16,0-5-5 15,2-3-10-15,-4-10-29 16,5-1-22-16,-2-3-60 16,1-5-47-16,0 1 100 15</inkml:trace>
  <inkml:trace contextRef="#ctx0" brushRef="#br0" timeOffset="55558.917">21752 7654 932 0,'-2'-6'261'0,"4"10"-383"16,2 11-7-16,-3 10 13 15,-1 5 51-15,-1 6 95 16,-3-1 20-16,1 6 29 15,0 3 6-15,2 9-12 16,-1 4-16-16,4 7-31 16,-1 4-7-16,1 0-4 15,-2-6 2-15,0 2 0 16,0-5-3-16,-2-5-9 16,-1-3-4-16,1-8-8 15,0-5-15-15,1-7-44 16,0-2-39-16,1-13-104 15,0-6 128-15</inkml:trace>
  <inkml:trace contextRef="#ctx0" brushRef="#br0" timeOffset="55856.632">22013 8190 1273 0,'5'9'402'0,"-5"13"-474"16,-1 9-23-16,-7 6 7 15,3 2 10-15,3 4 22 16,-5-2 4-16,4 1 1 15,-10-6-4-15,3-10-15 16,0-8-18-16,7-9-18 16,3-5 14-16,-2-7 41 15,7-4-7-15,7-15 52 16</inkml:trace>
  <inkml:trace contextRef="#ctx0" brushRef="#br0" timeOffset="56472.621">22395 8298 1266 0,'0'14'412'0,"1"9"-429"15,-1 21-69-15,-2 9 0 16,-8 2 20-16,1-2 27 15,-2-5 46-15,-3-6 6 0,5 1-1 16,-2-4 0-16,3-11-6 16,2-5-4-16,3-12 3 15,-1 0 2-15,2-7 12 16,2-2 6-16,0 0 12 16,0-3 6-16,0 1-1 15,0-1-2-15,0-1-15 16,-1 1-8-16,0 0-13 15,0 0-4-15,1-14-1 16,0-13 0-16,7-36 1 16,-2 21 3-16,5-2 2 15,-2 1 1-15,3 1 3 16,0 1-2-16,0 2-2 16,0 2-2-16,1 8-3 15,4 7 1-15,-2 5-6 16,1 5-3-16,-4 3-4 0,-2 3-6 15,1 7-2 1,5 4 1-16,-2 9 2 0,-1 4 5 16,0 7 6-1,-6 7 2-15,0 3 4 0,-4 0 0 16,-3 0 6-16,-3-4 1 16,0-6 1-16,-3-1 0 15,0-2-2-15,-5-3-1 16,-6-2-4-16,2-3-2 0,-7-9-14 15,-3 1-10-15,2-8-34 16,-8-7-36-16,-5-9-94 16,-1-9-74-16,-4-18 160 15</inkml:trace>
  <inkml:trace contextRef="#ctx0" brushRef="#br0" timeOffset="56665.106">21673 7944 1173 0,'7'6'421'16,"5"5"-333"-16,13 9-158 15,7 2-54-15,10-1-115 16,0-4-75-16,7-11 198 0</inkml:trace>
  <inkml:trace contextRef="#ctx0" brushRef="#br0" timeOffset="57155.802">23319 8075 1667 0,'0'-4'534'0,"0"3"-715"16,-3 1-108-16,2 0-6 15,-3 0 55-15,-24 5 220 16,-34 2 110-16,31-7 22 15,-1 0-35-15,0 0-57 16,2 3-13-16,3-2-7 16,6 2-2-16,10 0-4 15,3 0-2-15,4 3 2 16,4 2 0-16,11 12 5 16,4 5 1-16,16 9 0 15,5 1-2-15,-1-2 0 16,6-3 1-16,-8-5 1 0,-5-2 2 15,-9-1 0-15,-7-1 1 16,-10 2 1-16,-4-4 1 16,-13 2 0-16,-8 1 0 15,-12-5-2-15,-4-1-3 16,-7-5-15-16,0-3-15 16,0-5-53-16,-1-5-40 15,0-9-176-15,2-7 190 0</inkml:trace>
  <inkml:trace contextRef="#ctx0" brushRef="#br0" timeOffset="57934.159">23152 8142 957 0,'3'6'421'15,"1"-6"-118"-15,10 5-526 16,3 5-27-16,4 4 20 16,2 0 37-16,-2-3 209 15,-4-1 39-15,2-8 12 0,0 3-2 16,3-4-28-16,3-2-13 15,0 2 9-15,1-5 9 16,-4 1 20-16,-3-4 7 16,-6-6-15-16,4 3-12 15,-7-4-21-15,1 4-8 16,2-1-9-16,-5 2 0 16,0 1-3-16,-4-2 0 15,1 2 1-15,-1 0 0 0,1 0 4 16,-3 1 1-16,-4-3 5 15,-2-1 2-15,-2-4-1 16,-2 0-3-16,0-1-7 16,-2 2-5-16,-6 1-8 15,-2 2-3-15,-5 4-2 16,-3-1 0-16,-1 5 1 16,-4 1 2-16,1 1 0 15,1 4-1-15,1 3-5 16,1 0-2-16,5 8-4 15,0-3-1-15,1 10-2 16,2 3 1-16,2-2 1 16,0 2 4-16,5 1 9 15,3 2 4-15,2 3 8 16,3 3 4-16,4-7 8 16,1-1 0-16,6-3-1 15,-1-2-2-15,7 3 0 16,4-1 6-16,5 0 21 0,9 0 12 15,10 1 18-15,3 0 4 16,13-2 7-16,-3-2-2 16,5-6-9-16,1-2-5 15,0-3-17-15,2-1-8 16,-6-1-13-16,-1-2-6 16,-9 0-12-16,-9 0-2 0,-7-2-2 15,-6-1-14-15,-13-1-43 16,2 0-41-16,-6-7-302 15,-8-5 272-15</inkml:trace>
  <inkml:trace contextRef="#ctx0" brushRef="#br0" timeOffset="62453.908">11580 13076 155 0,'-13'31'57'16,"13"-31"-47"-16,2 0-21 16</inkml:trace>
  <inkml:trace contextRef="#ctx0" brushRef="#br0" timeOffset="63216.215">11588 13072 113 0,'3'-2'69'0,"-3"1"-5"16,0 0-8-16,0 0 5 15,0-1 12-15,0 1 0 0,0 0-14 16,0 0-11-16,0 0-19 16,0 0-3-16,0 0 1 15,0-1 2-15,0 1 8 16,0 0 1-16,0 0 0 16,0 0 0-16,0 0-4 15,0-1 0-15,0 1 3 16,0 0 0-16,0 0-6 15,0 1-4-15,0 0-12 16,0-1-5-16,0 1 7 16,0 0 10-16,0 0 15 15,0 0 4-15,0 0-6 16,0 0-9-16,0-1-15 16,0 0-5-16,0 1-6 15,0 0-1-15,0 0 4 16,0 0 4-16,0 0 13 0,0 0 7 15,0 0 7-15,0 0-2 16,0 0-4-16,0 0-6 16,0 0-7-16,0 0-2 15,0 0-5-15,0 0-2 16,0 0-4-16,-1 0-1 16,0 0-3-16,0 0 1 15,-14 8 2-15,-30 25 0 16,25-21 0-16,-2 3-1 0,-4 0-2 15,-3 1-1-15,-6 4 1 16,2 0 1-16,-2 0 2 16,-4 0 1-16,0-2 3 15,1-1 1-15,-1-1-2 16,8-1-2-16,3 0-3 16,5-1-2-16,0-5-2 15,2 0-2-15,2-4-13 16,0 0-11-16,8 0-44 15,-3-2-29-15,6-1-52 16,-2-1-25-16,4-1-13 16,1-1-10-16,0-4 133 15</inkml:trace>
  <inkml:trace contextRef="#ctx0" brushRef="#br0" timeOffset="64801.965">9160 12969 535 0,'14'-34'234'0,"-17"30"-106"15,0-1-50-15,3 5-21 16,-1 0 2-16,0 0-3 16,1 0 3-16,0 0-12 15,0 0-11-15,0 0-22 16,0 0-12-16,-2 0-25 15,2 0-6-15,0 0 1 16,0 0 5-16,0 24 18 16,3 36 4-16,-2-21-1 15,5 5-2-15,-1 8-7 16,5 4-7-16,-5 3-3 16,1-2 0-16,1-5 8 0,-5-7 6 15,2-4 6-15,-1-5 0 16,-1-11 0-16,3-3 0 15,0-10 0-15,-2-2 0 16,0-7 3-16,-2-1 3 16,-1-2 13-16,0 0 11 15,-1 0 15-15,1-2 5 16,0 2-5-16,0 0-7 16,0 0-18-16,0 0-6 0,0 0-9 15,0 0-2-15,0 0-2 16,0 0 0-16,0 0 1 15,0 0 0-15,0 0 1 16,0 0 0-16,0-1 8 16,0 0 1-16,0 0 7 15,0 0 0-15,-1 0-5 16,-1 0-4-16,1-1-5 16,0-9-3-1,1-8-1-15,0-26 0 0,0 24-2 16,1 0 1-16,2 0 0 15,1 0-1-15,-2 4 0 16,3 2-1-16,1 5 0 16,0-4 0-16,0 3 1 15,-1 3 1-15,0-1 0 16,-1 3 0-16,1 2-2 16,1-1-1-16,-3 2-1 15,3 3 0-15,-3-4 0 0,1 3 1 16,-4 1-1-1,0-1 1-15,0 1 0 0,0 0 0 16,2 0 1-16,9 2-1 16,0 3 1-16,1 1-1 15,28 26 1-15,-29-18-1 16,1 0 0-16,-2 2 0 16,1 1 1-16,-1 3 2 0,-2-2 1 15,1 3 0 1,-1 1 0-16,-1-3 0 0,1 3 1 15,1-2-1-15,-1-2 1 16,0 0-1-16,-3-7 1 16,-1-1 1-16,-4-1 2 15,0-1 8-15,0-6 12 16,-1 4 4-16,-4-2 5 16,-1 3-6-16,-1 6-6 15,-2-5-1-15,-2 2 2 16,-2 0 2-16,-2-2 7 15,-2-1 0-15,-1 2-3 16,-3-3-3-16,-7 0-9 16,0 4-2-16,-1-5 2 15,2 4 3-15,2-4 3 16,1 0-1-16,6-4-9 0,1 1-6 16,8-2-23-16,-2-2-14 15,5 2-39-15,5-3-24 16,0 3-74-16,1-2-118 15,0 1 189-15</inkml:trace>
  <inkml:trace contextRef="#ctx0" brushRef="#br0" timeOffset="65442.112">9585 13211 901 0,'-3'-3'298'0,"2"2"-339"16,-3 0-69-16,4 0-1 15,-1 0 8-15,0 0 82 16,1 1 48-16,0 0 38 16,0 0 4-16,0 0-25 15,0 0-12-15,0 0-29 16,2 11-3-16,3 11 2 0,5 30 3 16,-10-29 2-16,4 2 1 15,-4 4-2-15,3 1-1 16,-3 2-4-16,2 2 0 15,4-5-1-15,-4-5-1 16,5-7-1-16,-3-6-1 16,0-6-1-16,-4-1-2 15,5-3 0-15,-5-1 2 0,-1 0 4 16,1 0 24-16,-1 0 23 16,0-1 2-16,-1 0 0 15,1 0-16-15,-1-17-19 16,-1-41-3-16,3 25 0 15,-2-2-7-15,1-1-3 16,-5 1 0-16,5 2-1 16,1-3 0-16,4 2-1 15,-1 3-1-15,6 9 0 16,-3 0-2-16,1 7-1 16,4 3-1-16,-5 2-7 15,8 5-15-15,4 4-25 16,-2 2-13-16,6 7-33 15,-2 4-14-15,3 5-117 16,0 5 149-16</inkml:trace>
  <inkml:trace contextRef="#ctx0" brushRef="#br0" timeOffset="65866.975">10038 13002 242 0,'0'-1'189'15,"-1"3"33"-15,-5 1-53 0,5-3-78 16,0 0-13-16,-3 4-31 16,-11 13-14-16,-26 31-20 15,29-29-7-15,2-1-6 16,5 1 0-1,-1 1-5-15,3 2-2 0,3-4-3 16,3-2-2-16,6-3 1 16,-1-4 1-16,7-3 3 15,-1-1 3-15,3-5 4 16,-1-3 7-16,0-5 21 16,1-1 9-16,-4-1 8 15,0-2 1-15,-3-1-8 16,-3 2 1-16,-4-4 6 15,2 4 1-15,-6-1-5 16,0 1-8-16,-6 1-29 16,-10-3-19-16,0 2-44 0,-5-1-30 15,-2 3-58-15,0-2-52 16,1-1 127-16</inkml:trace>
  <inkml:trace contextRef="#ctx0" brushRef="#br0" timeOffset="66568.103">10332 12698 868 0,'-1'1'430'15,"-6"-1"-48"-15,4 4-434 16,1 9-69-16,0 8-23 16,1 2 6-16,0 6 62 15,0-3 39-15,1 0 21 16,2-1 7-16,4-7 5 16,1-1 1-16,-3-6 3 15,2-4 2-15,-5-5 6 16,1 0 8-16,0-2 16 15,-2-2 6-15,0 1 7 16,0 0-6-16,0 0-18 16,9-6-6-16,5 1-18 0,31-35-4 15,-34 27 1-15,1-2 1 16,-1 1 5-16,-2-4 3 16,-1-3 12-16,-3-2 3 15,-3-1 7-15,-2-3 2 16,-2 5-5-16,-2 0 1 15,-2 3-4-15,4 5-2 16,-2 4-7-16,1 3-3 16,2 7-6-16,-1-2-13 0,2 5-27 15,0-2-17-15,0 0-3 16,0 0 12-16,0 3 17 16,7 17 6-16,15 26-7 15,-11-23 0-15,-1-2 5 16,2-3 10-16,0 0 13 15,0-7 2-15,-2-7 1 16,1 2 1-16,-2-8 2 16,2 1 3-16,2-4 9 15,-1-4 8-15,2 1 14 16,0-4 6-16,-3 1 10 16,0-3 6-16,-5-1 0 15,-4 0-6-15,1 0-20 16,-2 1-13-16,-2-2-47 15,1-5-47-15,-4-5-152 16,0-4 143-16</inkml:trace>
  <inkml:trace contextRef="#ctx0" brushRef="#br0" timeOffset="67135.931">10855 12275 975 0,'4'10'469'0,"-6"-4"-179"15,2 3-317-15,6 15-164 16,3 7-20-16,0 7 26 15,-4 2 31-15,-2-2 94 16,-2-5 18-16,-1-4 38 16,1-6 6-16,2-8 0 15,-2-8 1-15,-1-5 17 16,2-1 26-16,-3-2 39 16,0 0 6-16,0 0-13 15,0 0-27-15,-3-15-40 16,-4-39-6-16,8 28-5 15,2-1-5-15,2-3-5 16,0-1-2-16,3-6 0 0,3-5 2 16,3 1 4-16,1 0 1 15,1 4 4-15,-1 2 1 16,-4 2 1-16,4 8 1 16,-2 6-2-16,3 2-2 15,3 11-2-15,-3 0-1 16,9 8 0-16,2 8 3 15,-1 10 5-15,6 7 4 16,-5 9 8-16,-2 0 0 16,4 7 1-16,-3-3 0 0,0 5-4 15,-3 5-2-15,-6-10-3 16,0 1-21-16,-3-4-149 16,-2-1 119-16</inkml:trace>
  <inkml:trace contextRef="#ctx0" brushRef="#br0" timeOffset="67781.209">9212 13897 847 0,'-4'0'315'15,"0"-4"-226"-15,4 4-103 16,0-1-11-16,-1 0 4 16,-1 1 9-16,2-1 33 15,0 1 7-15,0 0 20 16,0 0 4-16,0 0-7 15,3 19-5-15,9 41-20 0,-1-22-6 16,4 11-7-16,2 5-2 16,4 9-2-16,3 2-1 15,1 5-3-15,1-3-2 16,-2-7-10-16,0-3-18 16,-3-15-49-16,2-6-32 15,0-7-141-15,-3-5 160 16</inkml:trace>
  <inkml:trace contextRef="#ctx0" brushRef="#br0" timeOffset="68133.739">8994 14448 1449 0,'0'0'491'0,"10"-6"-461"15,8-6-53-15,9-9-5 16,8-6 9-16,-2-2 11 15,4-1-2-15,-2 8-17 16,-3 0-6-16,-2 5-10 0,-1 4 3 16,-3-3 9-16,0 1-5 15,1 0-22-15,-1-1-17 16,3 0-56-16,0-4-47 16,5-10 115-16</inkml:trace>
  <inkml:trace contextRef="#ctx0" brushRef="#br0" timeOffset="68715.245">10102 13731 1254 0,'-8'2'433'0,"-6"-2"-418"16,1 2-76-16,1 10-28 16,-12-5 2-16,-3 7 33 15,-3 1 27-15,-4 4 21 16,1 8 4-16,-2 6-6 16,1 7-12-16,3 3-3 15,3-1 1-15,11-10 9 16,3-8 13-16,8-5 3 0,3-3 3 15,3-7 0-15,1 2-1 16,3-6-1-16,2-3-3 16,2 1 0-16,1-7 0 15,3-2 3-15,1-3 0 16,0-6-1-16,5 0 0 16,-1-2-1-16,-1 1 0 15,-4-1 4-15,-4-5 0 16,-4-5 16-16,-2-1 3 0,-2-2 13 15,-2 3 1-15,-1 6-8 16,0 3 0-16,0 8-7 16,2 5-2-16,0 3-8 15,1 1-5-15,0 1-13 16,0 0-3-16,0 0 0 16,0 0 2-16,2 4 5 15,6 20 1-15,41 42-1 16,-29-31 0-16,1 5-29 15,2-6-27-15,-2-2-66 16,0 1-42-16,-6-10-76 16,-4-5-37-16,-4-13 178 15</inkml:trace>
  <inkml:trace contextRef="#ctx0" brushRef="#br0" timeOffset="69982.909">9518 15257 752 0,'8'-8'267'16,"7"-1"-224"-16,5-6-34 15,5-4-6-15,1 0 3 16,-3-2 26-16,-7 1 11 16,-1 0 14-16,0-2 4 15,-4-5-19-15,3 2-7 0,-4-2-14 16,-2 0-6-16,-5 2-7 15,1 0-2-15,-3 2-1 16,-2 1 0-16,-3-2 1 16,-2 1-1-16,-1 3-8 15,-1 3-5-15,0 5-4 16,-1 3 0-16,0 2 6 16,1 5 2-16,3 0 4 15,-1-1-2-15,-2 2-4 16,1 1-4-16,-5 5-11 15,-1 3-3-15,-1 7 3 16,-3 7 4-16,7 5 12 16,-5 0 3-16,0 0 3 15,4-2 1-15,-4 1 3 16,8 4 2-16,4 6 1 16,3-2 1-16,2-3-4 15,6 1 0-15,5-8-3 0,-3 5 0 16,6 0 2-16,-2 0 0 15,1-1 0-15,7-2-1 16,1-8-3-16,4-3-1 16,8-7-35-16,2-8-36 15,11-10-101-15,-1-12 104 16</inkml:trace>
  <inkml:trace contextRef="#ctx0" brushRef="#br0" timeOffset="70344.765">9853 14420 969 0,'-5'7'508'0,"-1"-5"-94"16,2-1-402-16,7 9-178 15,3 1-4-15,7 10 43 16,2 7 42-16,2 3 84 0,-1 8 2 16,3 2 3-16,4 2 1 15,-2 4-1-15,0-3-1 16,5 3-3-16,-9-3-2 15,-1-8-13-15,-2-5-11 16,-7-12-31-16,-1-7-19 16,-4-5-96-16,2-6 111 15</inkml:trace>
  <inkml:trace contextRef="#ctx0" brushRef="#br0" timeOffset="70680.353">10008 14249 1056 0,'34'4'341'15,"-32"4"-298"-15,7 15-143 16,1 7-7-16,3 10 50 16,1 4 22-16,-6-2 35 15,8 3 4-15,-6-6 6 16,5 1 2-16,4 3-1 16,-7-7-3-16,5 0-5 0,-2-1-2 15,-7-10-2-15,3 0-7 16,-5-9-71-16,1-4-73 15,-3-1 94-15</inkml:trace>
  <inkml:trace contextRef="#ctx0" brushRef="#br0" timeOffset="70950.151">10368 14308 1067 0,'5'4'452'0,"-5"3"-287"16,2 6-159-16,6 20-133 15,5 5-12-15,3 14 21 16,5 2 16-16,-5-3 32 15,0 2-31-15,-2-6-77 16,-6-6-49-16,-1-9 131 16</inkml:trace>
  <inkml:trace contextRef="#ctx0" brushRef="#br0" timeOffset="71617.37">10670 14381 1125 0,'-9'19'398'0,"10"7"-388"16,5 7-102-16,8 15-104 15,2 1 21-15,-2-2 57 16,-4-4 37-16,-2-10 63 16,-1-3 7-16,0-5 13 15,0-7 0-15,-3-5-2 16,0-4 0-16,-3-6 10 16,0 1 28-16,-1-4 77 15,0-1 14-15,-1 0 17 16,0-1-28-16,0 1-74 15,-8-18-17-15,-18-42-25 16,17 25-2-16,-2-10-9 16,2-5-5-16,-1-7-15 15,2-3-5-15,1-2 5 16,3 5 5-16,2 6 15 0,1 7 5 16,2 10 4-16,-1-2 1 15,-1 3 1-15,5 6-1 16,2 4-1-16,5 7-3 15,0 7-22-15,3 1-5 16,1 4-3-16,2 3 1 16,4 5 23-16,0 3 6 15,4 11 4-15,0 4 1 0,-2 5 6 16,-3 4 4-16,-4-1 11 16,-5 2 7-1,-4-2 4-15,-3 0 2 0,-6-2 1 16,-5 1 1-16,-4 0-5 15,-1 2-5-15,-5-1-17 16,2-3-11-16,-6-7-33 16,0-2-20-16,-2-7-29 15,-4-4-16 1,0-4-89-16,-2-2 123 0</inkml:trace>
  <inkml:trace contextRef="#ctx0" brushRef="#br0" timeOffset="71818.86">10117 14267 1228 0,'1'1'450'0,"0"-1"-333"15,11-2-284-15,8-1-146 16,14-8 191-16</inkml:trace>
  <inkml:trace contextRef="#ctx0" brushRef="#br0" timeOffset="72805.921">11212 13875 1009 0,'1'3'430'15,"0"1"-166"-15,10 3-273 16,0 1-34-16,10 1 6 16,0 0 6-16,-1-4 22 0,0-5 9 15,-3 0 3-15,2-5 2 16,-2-3 2-16,0-2 2 16,1-4 4-16,-2-2 3 15,-1-4-1-15,-4 4 0 16,-1 3-4-16,0 1-1 15,-4 5-5-15,2-4-2 16,-5 0-7-16,-5-1-3 16,2 0-2-16,-1 2 1 0,-4 0 3 15,5 0 0-15,-4 4-1 16,-2-2-6 0,-1 5-6-16,0 6-2 0,-2-2-14 15,-3 4-6-15,-4 0-15 16,-5 3 0-16,-1 8 14 15,0-2 12-15,3 8 20 16,4 0 6-16,3 10 4 16,4 6 3-16,9 13 19 15,6 2 4-15,14 1 11 16,6-1 3-16,10-8-4 16,6-2 9-16,14-10-4 15,7-3-2-15,18-10-15 16,9-8-12-16,10-11-18 15,0-6-38-15,3-17 30 16</inkml:trace>
  <inkml:trace contextRef="#ctx0" brushRef="#br0" timeOffset="83519.493">10533 13600 690 0,'-5'0'250'0,"1"-3"-206"0,4-2-46 15,-4 3-24-15,4 2 5 16,0 0 9-16,-1-1 12 15,0 0 18-15,0 0 3 16,0-1-2-16,-1 1-5 16,1 0-22-16,0 0-11 15,0 0-13-15,0 0-7 16,0-2-13-16,-4-4-10 16,1 0-50-16,-1 1-57 0,3 0 108 15</inkml:trace>
  <inkml:trace contextRef="#ctx0" brushRef="#br0" timeOffset="84426.528">10369 13392 331 0,'-15'-41'174'0,"15"41"-25"16,0 0-86-16,0 0 4 15,0 0 24-15,0-1 19 16,0 1 21-16,0 0-4 15,0 0-9-15,0 0-17 16,0 0-39-16,0 0-16 16,0 0-27-16,0 0-11 15,0 0-5-15,0 0-1 16,0 0-1-16,0 0 1 16,3 18 0-16,8 38 0 0,-5-19-2 15,-2 0 0 1,3 3-1-16,0-3 0 0,0 2 1 15,1 2-1-15,0 2 2 16,4 2-1-16,-4-10 1 16,0 1-1-16,-1-6 0 15,-2-3 0-15,1-2 0 16,1-7 0-16,-5-8 0 16,0-6-5-16,-2-2 0 15,-2-1 0-15,2-1 5 16,-2 0 11-16,1-1 10 15,1 0 4-15,-1 0-3 16,0-6-5-16,-3-13-9 16,-5-30-5-16,5 27-1 15,0 4-1-15,1-3 0 0,-3-1 0 16,4-8 1-16,-1-6 0 16,-1-6 0-16,1 3 1 15,0 5 1-15,2 6 3 16,1 5 9-16,0 6 1 15,0 3 0-15,2 5-4 16,0 0-8-16,1 4-2 16,-1 2 0-16,0-2 1 15,2 3 2-15,-4 2 2 16,0 0-1-16,0-1-1 0,0 1-3 16,7 0 0-16,5 1-2 15,-1 1 0-15,30 10 0 16,-29-4-1-16,0 3 0 15,8 3 1-15,-4 4 0 16,4 4 2-16,1 5 1 16,0 4 1-16,6 7-1 15,0 2 0-15,-2 3 5 16,-1-1 0-16,-4-4 1 16,-3-1 0-16,-1-4-7 15,-3 2-3-15,-3-2-21 16,-2-5-24-16,-2-3-117 15,-1-7 107-15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7:38:10.9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12012 4537 23 0,'7'-3'28'16,"5"1"7"-16,-3 1 17 15,2 1 6-15,32 3 8 16,-30 2 0-16,5-2 2 15,-3 2-1-15,-1-4-3 16,1-1-3-16,2 1-16 16,2-1-8-16,1 3-6 15,1-3 2-15,0-2 9 16,1 0 1-16,0 0-7 16,0-2-6-16,1 1-14 15,-1 1-4-15,-4-1 1 16,2 0 0-16,-4 2 1 15,1-2-2-15,0 2-2 16,-2 1-3-16,5-1-3 16,-5 1-1-16,9-2-2 0,0-2 1 15,5 3 0-15,2-4 0 16,-3 1 0-16,3-1 1 16,-2-1 2-16,-1 2 0 15,2 0-1-15,-4 0 0 16,3-1-2-16,0 2 0 15,-6-3 0-15,3 3-1 16,-3-1 2-16,2 1 1 0,4 1 2 16,-1 0 1-16,1 0 1 15,0-3-1-15,-2 3-1 16,3 0-2-16,2-4 0 16,-1 1 0-16,3 3 1 15,0-2 1-15,0 1 1 16,3 3 1-16,-2-6 0 15,1 5-1-15,-2-4-2 16,1 0 1-16,2 5-1 16,-1-6 0-16,5 5 0 15,-2-4 0-15,0-2-1 16,0 3 1-16,4-1-2 16,-1-1 0-16,-3 2 0 15,-1 0-2-15,0 0 1 16,-1 1 1-16,7 1 0 15,1 0 1-15,-1-1 0 0,6 5-1 16,0-1 0-16,-1 0 0 16,-3 2 1-16,0-2 1 15,-3 2 1-15,-3 0 1 16,5 0 1-16,-3-3 0 16,1 4 1-16,0-4 1 15,1 2 3-15,1 0 1 16,4-2 0-16,-3 1-3 15,-1-1-4-15,-4 1-1 16,-3 1 0-16,3-1 1 0,-2 4 3 16,2-2 2-16,-2 2-2 15,-1 0-3-15,-1-1-3 16,-1 4-1-16,-2-3-1 16,0 2-1-16,0-1 1 15,-3-4-1-15,4 4 1 16,-2-2 1-16,2 0-2 15,5 2 1-15,-5-5-1 16,5 1 1-16,0 1-1 16,3-4 1-16,5 2-1 15,2 2 1-15,3-2-1 16,-3 2 0-16,-1-3 1 16,0-1 0-16,-1 1 0 15,2 0 2-15,6-1 0 16,-2 0 1-16,0-3 0 0,-2 2 0 15,-4 0 0-15,0 1-1 16,5 0 3-16,2 1 1 16,7 3 1-16,2-1-1 15,-1 3-2-15,0 1-1 16,-4 1 4 0,-5 2 2-16,-2 1 6 0,-3 1 1 15,-4 2-1-15,-3-1-3 16,-12 1-4-16,-4-2-2 15,-11-2-4-15,-5 2-3 16,-8 1-35-16,-2 6-48 0,-10 0 53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7:38:57.2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18643 15204 691 0,'0'0'254'16,"3"0"-208"-16,-3-2-49 0,0 1-16 16,0 1 3-16,0 0 39 15,0 0 33-15,0 0 33 16,0 0 5-16,0-2-21 15,0 2-20-15,0-1-29 16,0 0-7-16,0 1 2 16,0 0 1-16,0 0 11 15,0 0 4-15,0 0 0 16,0 0-1-16,0 0-12 16,0 0-7-16,0 0-10 15,0 0-4-15,0 0-4 16,-1 0-2-16,-3 10 2 15,-4 9 3-15,-15 36 5 16,15-25 2-16,1 0 3 16,0 3 1-16,-3-2 1 15,0 3-1-15,1 3-3 16,0 1-1-16,6-4-3 16,-1-3 0-16,3-11 3 0,1 0-1 15,1-5-3-15,4-2-3 16,3-1-4-16,2-2-1 15,5 0 5-15,-1 0 1 16,7-2 3-16,2 1-1 16,1-5-2-1,0-5-1-15,-1-6-1 0,-1 0-1 16,2-4-4-16,4 0 1 0,-1 1 0 16,1-4 2-16,-3 0 3 15,-2-4 1-15,-1-1 1 16,-3-1-1-16,-2 1 1 15,-3 0 1-15,-2 1 3 16,-2 2 2-16,-4-5 1 16,0 4 1-16,-4 0-1 15,0-2-1-15,-1 4-2 16,-2 0-2-16,-2 0-2 16,-3-2 0-16,-1-1-2 15,-1-3 0-15,0 0 2 16,-2 0-1-16,-1 2 1 15,1 1-1-15,-2 3 1 16,3 0 0-16,-2 2-1 16,3 0 0-16,-1 3-1 15,1 3 0-15,0 3-4 16,-1-3-4-16,0-1-7 0,0 1-3 16,-2 3-7-16,0 1-1 15,-2 2-2-15,0 1 4 16,-3 3 4-16,4 0 0 15,-2 4-21-15,-1-1-27 16,3-1-120-16,-3 1-173 16,-3-2 232-16</inkml:trace>
  <inkml:trace contextRef="#ctx0" brushRef="#br0" timeOffset="941.088">19247 15065 621 0,'0'1'305'0,"0"1"-61"16,0-1-241-16,0-1-38 15,0 0 16 1,0 0 25-16,0 0 64 0,0 0 16 15,0 0 0-15,0 0-12 16,0 0-36-16,2 8-13 16,1 7-18-16,9 30-5 15,-9-19-2-15,-3 5-3 16,0 16-1-16,0 11-2 0,-3 3 2 16,3 1 1-16,-3-9 5 15,3-7 3-15,4-10 1 16,-2-10-2-16,2-7-3 15,-1-7-1-15,2-1 1 16,-2-4 1-16,-1-7 15 16,0 1 11-16,-4-1 28 15,2-1 10-15,-1 0 1 16,1 1-5-16,0-2-22 16,0 2-8-16,0-1-4 15,0 0-3-15,0 0-3 16,0-14-3-16,0-14-10 15,1-33-2-15,2 23-3 16,1 1 0-16,2 3-1 16,2 3 1-16,2 5 1 15,-1 0 0-15,1 4 0 16,-2 2-1-16,1 8-1 16,-1 4 1-16,0 3 7 0,-1 2-1 15,1-5 1-15,0 6 0 16,4 1-6-16,1 2-2 15,3 3 0-15,1 1-1 16,4 5-2-16,0-1 0 16,-1 5 0-16,2 2 0 15,-1 2 0-15,-4 1 0 0,1 4 1 16,-2-1 0-16,-2-5-1 16,-1 4 0-16,-3 4-1 15,-1 0 0-15,-2 11-2 16,1-1 0-16,-6-4-1 15,2 4 0-15,-6-5 1 16,0-3-1-16,-1 4 0 16,-3-1-1-16,-1 4-9 15,1 4-5-15,-5-3-27 16,-1-3-18-16,-2-7-59 16,-4-8-58-16,-5-7-194 15,0 1 236-15</inkml:trace>
  <inkml:trace contextRef="#ctx0" brushRef="#br0" timeOffset="1721.746">19784 15394 1146 0,'-3'1'464'15,"3"-1"-314"-15,1 0-84 0,-1 0-93 16,0 0-4-16,0 0 7 16,0 0 19-16,0 0 19 15,7 4 3-15,6 2 0 16,1 1-5-16,32 18-6 15,-28-18-5-15,3-3-1 16,-1 0-1-16,-5-3 1 16,0-1 3-16,-3-7 3 15,2 0 0-15,2-3-3 16,5-2-1-16,1-3-4 16,-1-2-2-16,0-6-2 15,-3 1-2-15,0 0 0 16,4 0 0-16,-4 6 2 15,-5 2 2-15,-6 3 3 16,-2 4 1-16,-5 3 4 16,0 2 2-16,0 2 1 15,0 0 2-15,0 0 3 0,0 0 1 16,0-1 0-16,-1 0-2 16,0 0-4-16,0-1-2 15,-4 0-4-15,-12-7 0 16,-31-13-2-16,32 21-1 15,5 1-1-15,3 4-2 16,-2 5-6-16,0 8-2 16,-6 9 1-16,0 4 2 0,0 7 9 15,1-6 3-15,2-1 5 16,0-1 1-16,5-1 0 16,-1 1-1-16,4 1-3 15,1-5-1-15,0-2 1 16,2-2 1-16,1-7 3 15,2 4-1-15,4-1-1 16,2-2-2-16,7 5-3 16,5 0 0-16,10 7-1 15,2 1 0-15,6 6 0 16,4-1-1-16,7-7-3 16,5-2-3-16,5-7-18 15,-1-4-16-15,-2-8-60 16,3-4-54-16,-5-10-252 15,-2-8 264-15</inkml:trace>
  <inkml:trace contextRef="#ctx0" brushRef="#br0" timeOffset="2176.736">21104 14816 1133 0,'0'-3'433'0,"-2"4"-329"16,5 3-79-16,-3-4-69 15,0 0 0-15,0 0 25 16,8 10 34-16,-2 3 43 16,28 31 8-16,-27-27-3 15,0 3-11-15,2 10-21 16,2 8-12-16,-2 15-15 15,2 9-4-15,-1 17-1 16,-5 6 0-16,-1 8 0 16,-3 2 1-16,-2-11-2 0,0-6-12 15,-3-4-45-15,-2-6-44 16,0-12-120-16,-3-4-89 16,4-22 194-16</inkml:trace>
  <inkml:trace contextRef="#ctx0" brushRef="#br0" timeOffset="2723.781">21683 14945 941 0,'0'10'463'0,"4"-8"-115"16,-1 3-293-16,2 2-149 15,-3-1-7-15,-1 3 15 16,-1 1 37-16,-6 9 82 16,-3 4 8-16,-10 7-2 15,-5 0-9-15,-4 1-18 16,-2-2-5-16,-5-5-6 15,-4 5 0-15,-3-5 2 0,-5 0 3 16,5-3 0 0,3-3 0-16,4-5-3 0,5-2-1 15,9 0-1-15,6-5 0 16,8-1 1-16,2-2 1 16,3-3 3-16,1 0 4 15,1 0 3-15,0 0 0 16,0 0-4-16,0 0-1 15,23 8 0-15,36 33 0 16,-22-28 2-16,3 4-2 0,7 11-5 16,0 5-1-16,4 9-4 15,-5-2-1-15,-6 4-6 16,-1-4-1-16,-10 2-6 16,-2 2-7-16,-10-3-36 15,-7-2-32-15,-5-13-62 16,-3-8-34-16,-2-12-110 15,0-3 186-15</inkml:trace>
  <inkml:trace contextRef="#ctx0" brushRef="#br0" timeOffset="3277.598">22007 15330 728 0,'4'7'382'15,"1"1"-93"-15,1-3-241 16,1 2-143-16,3 3-3 16,0-8 37-16,-4 1 40 15,-1 0 67-15,1-4 3 16,-6 1 3-1,0 0-14-15,0-2-21 0,0 1-8 0,0 0-13 16,6-4-1-16,-3-3 2 16,1-11 2-16,24-27 2 15,-28 26 2 1,-3 3 0-16,-1-2-1 0,-2 5 0 16,-2 1 0-16,-1-2 1 15,-3 4 0-15,1 1-2 16,-4 1-1-16,-2 1-7 15,6 3-3-15,-2 2-5 16,2 3-1-16,1 4 5 16,-1 1 4-16,1 4 7 15,-3 4-1-15,1 10 0 16,-1 4 0-16,3 11 1 16,7 5 2-16,1 1 7 15,3 0 2-15,8 5-1 16,0 0 0-16,6 1-1 15,1-5 4-15,4-9 2 0,-2-4-1 16,-3-5-7-16,7 5-8 16,-7-12-39-16,4-2-38 15,3-11-140-15,-1-9 139 16</inkml:trace>
  <inkml:trace contextRef="#ctx0" brushRef="#br0" timeOffset="4205.849">22556 15025 1268 0,'0'0'449'0,"-1"0"-474"16,0 0-144-16,0 0-119 15,0 12 26-15,-2 18 169 16,-1 39 136-16,4-32 113 16,2 2-10-16,7 4-81 15,2 1-42-15,9-4-33 16,1-3-6-16,6-14 11 0,3-5 18 15,-4-5 46-15,-1-5 15 16,1-4 15-16,-2-2-3 16,4-6-32-1,-1-1-12-15,1-6-23 0,-5 0-5 16,-3-2-2-16,-4-2 1 16,-7-6 5-16,3-2 0 15,-1-3 5-15,-2 4 5 16,-3-1 10-16,-5 3 3 15,-2 4 9-15,0 1-3 0,-1 10-7 16,2 0-3-16,-2 5-15 16,1-2-4-16,1 2-3 15,0 0-3-15,0 0-2 16,0 0-1-16,0 0-6 16,0 0-2-16,0 0-4 15,0 0-4-15,0 4-1 16,5 22 1-16,11 46 3 15,-8-28 2-15,0 11 1 16,3 5 0-16,-4 3-3 16,5 7 0-16,-5-4 0 15,6 1 1-15,-3-7 2 16,-2 1 1-16,5-4-2 16,-3-6 0-16,1-6 0 15,-2-5 1-15,-3-12 1 16,-1-4 0-16,-1-6 0 0,-3-3 0 15,0-4 0-15,-1-1 0 16,0 0-5-16,-2 4 0 16,-5 0-2-16,-2 1 0 15,-6 3 1-15,-3 0 0 16,2 3 3-16,-6-5 1 16,1-1 2-16,-3-4 1 15,-2-3-1-15,2 0 1 16,-10-4 0-16,1-2 0 0,-12-2 4 15,1-2 3-15,7-2 3 16,3 0 1-16,12-2-4 16,3-1-3-16,8 1-5 15,4 2-2-15,3 1-3 16,2 2-6-16,2 1-33 16,-1-1-31-16,1 0-96 15,0 0-109-15,0-15 178 16</inkml:trace>
  <inkml:trace contextRef="#ctx0" brushRef="#br0" timeOffset="26582.318">12055 4993 281 0,'-5'-6'48'16,"5"6"-37"-16</inkml:trace>
  <inkml:trace contextRef="#ctx0" brushRef="#br0" timeOffset="28947.086">12046 4986 173 0,'1'0'109'0,"-1"-1"-10"0,0 0-29 15,0-1-11-15,0-1-4 16,0-1-2-16,1-1-13 16,0-1-10-16,0 0-16 15,0 2-7-15,-1 0-5 16,0 1-1-16,0 0-1 15,1 0 0-15,1 1-1 16,-1 0 1-16,1-1-1 16,0 1 0-16,2 1-2 15,-1 0 0-15,1 0 1 16,0 1 1-16,1 0 1 16,-2 1 0-16,2 0 0 15,0 1 0-15,2 0 0 16,-1 1 0-16,3-1 0 15,0-1 0-15,2 0 0 16,33 5 1-16,-28-7-1 16,2 1 1-16,0 2 2 0,-1 1 0 15,1 1 1-15,1 2 1 16,1-3-1-16,-1 3 1 16,1 1 14-16,2 1 2 15,-3-3 1-15,-1-1-1 16,-3 1-1-16,-3 1 4 15,-1 1 7-15,-1 1 1 16,-4-2-10-16,0-1-3 16,1 3-1-16,3 0 2 0,2 0 3 15,0 1-1-15,-1-1-6 16,-1 0-3-16,4 1-6 16,0-1 0-16,1-2 3 15,-2 1 3-15,1-2 8 16,0 0 4-16,2-1-1 15,2-2-1-15,3-1-10 16,1 1-4-16,5-1-4 16,-2 1-1-16,2-2 1 15,0 0-1-15,1 0 1 16,-3-3 1-16,2 3-2 16,-1-1 0-16,0 0 0 15,-2-1-1-15,0-1 0 16,-1-1 1-16,4 3-2 15,0-1 1-15,2 2-2 16,1 2 1-16,4-5 0 16,-2 1-1-16,0-1 0 0,-2 0-1 15,0 2 1-15,1 0 1 16,3 2-1-16,-3-1 1 16,-3-1-1-16,-1 1 1 15,-3-2-1-15,1-1 1 16,7 1-1-16,-1-1-1 15,5 0 1-15,1 1 0 16,0 1-1-16,2-2 0 0,-1 1 0 16,1 2 0-16,3 0 0 15,-4 0 0-15,0 0 0 16,-1-2 0-16,-3-2 0 16,5 2 0-16,4-3 0 15,1 3 0-15,7-4 0 16,0 1 1-16,5 0 0 15,0-1-1-15,-9 3 0 16,3 0 0-16,-3 0 0 16,4 1 0-16,6-1 0 15,1 3 0-15,-2-2 0 16,1 0 1-16,0 2-1 16,-8-2 2-16,0 0-1 15,-5 0 0-15,-1-1-1 16,8 1 1-16,3 2-1 15,3 0 1-15,3 0 0 0,-4 0 0 16,-7-2 0 0,-3 2 0-16,-2-1 0 0,-2 1 0 15,3 0 0-15,4 0 0 16,-3-1 0-16,1-1 0 16,6 2 0-16,-5 1-1 15,2 0 1-15,-4-1 2 16,-7-2 1-16,4-4 0 15,-4 2 2-15,3 1-1 16,5-1 0-16,0 2 0 0,3-4-2 16,-1 3 0-1,-2-3-1-15,-4 3 0 0,-2 1-1 16,-3-1 1-16,4 3 0 16,0-1 0-16,1 1 0 15,2 0 1-15,1-2-1 16,2 2 1-16,6 0 0 15,-2-3 0-15,-3 3-1 16,0-2-1-16,1-4 0 16,-3 3 0-16,7 2 0 15,-2-3 0-15,-4 4 0 16,1 0-1-16,-2 0 1 16,-4 1-1-16,-2-2 1 15,2 1 1-15,-6 0-1 16,4 0 0-16,1 1 0 0,-1 0 0 15,7-1 2-15,-1 2 1 16,4-2 1-16,-1-2 2 16,-6 2 1-16,1 0 1 15,-6 2-1-15,5 0 2 16,2 0-2-16,0 2-1 16,4 0 0-16,-4 0-2 15,1 1 1-15,-2 0-1 16,-3-3 1-16,-5 0-1 15,-6-2-1-15,5 0 1 0,-7 0 2 16,4 2-1-16,1 0 1 16,1 0-1-16,4 1-2 15,1 1-1-15,4 1-3 16,-1 0 1-16,4 4 0 16,-2-2 0-16,-2 0 1 15,2-2 0-15,1-1 0 16,2-1 0-16,7 1 0 15,-5 0-1-15,2 0 0 16,-3-2 1-16,-5 2-1 16,-2-1 0-16,-6 1 0 15,-2-2 1-15,-4-2 1 16,3 0 0-16,-2-1 1 16,2 1-2-16,3 1 0 15,2-1 0-15,6 3-2 16,-2-3 1-16,6 4-1 15,-1 3 0-15,-4-5 1 0,-4 3-1 16,-8 0 1-16,-1-2 0 16,2-1 1-1,3 0-1-15,0 1 0 0,0-1 0 16,-4 1 1-16,-1-3-1 16,-6-1 2-16,2 1-1 15,-7-2 0-15,1 1 0 16,2 1-1-16,-3 0 0 0,2 1-1 15,0 1 0-15,-1-1 0 16,1 3 0-16,1-2 0 16,0 0 0-16,2 3-1 15,-2-4 0-15,8 3 1 16,0-1 0-16,0 1 0 16,3-1 0-16,-2 0 0 15,0 1 0-15,2 1 0 16,3-1 0-16,-4 2 1 15,2-1-1-15,-2-1 1 16,-4 0-1-16,-2-2 0 16,3-1 1-16,-1-1-1 15,4 0 0-15,1 0 1 16,-1-1 0-16,1 1-1 16,0-1 1-16,2 1-1 15,2-1 0-15,1-1 0 16,3 2 0-16,-5-1 0 0,0 1-1 15,0 0 1-15,-2 0 0 16,9 0-1-16,3-1 1 16,-1-2 0-16,2-1 0 15,0 0 1-15,-2-2 1 16,-1 0-1-16,-2-1 0 16,-8 1-1-16,1 0 1 15,-4-1-1-15,0-1 1 16,-5-5 0-16,0 1 0 15,2 0-1-15,-1-1 0 16,1 4 0-16,-5-3-1 0,-2 3 0 16,-3 1 0-16,-2 2-1 15,-2 3 0-15,-4 0-7 16,-5 0-8 0,-1 3-32-16,-4 1-18 0,0-1-65 15,-1 2-53-15,-3 3 120 16</inkml:trace>
  <inkml:trace contextRef="#ctx0" brushRef="#br0" timeOffset="37843.109">19171 6300 132 0,'0'0'85'16,"0"-1"-3"-16,-1 0-66 15</inkml:trace>
  <inkml:trace contextRef="#ctx0" brushRef="#br0" timeOffset="39060.444">13339 4904 207 0,'30'6'52'15</inkml:trace>
  <inkml:trace contextRef="#ctx0" brushRef="#br0" timeOffset="39583.046">13367 4910 205 0,'0'0'106'0,"0"0"-25"15,0 0-18-15,0 0-18 16,0 0-5-16,0 0-10 16,0 0-7-16,0 0-10 15,0 0-1-15,0 0-4 16,0 0-1-16,0 0-1 15,0 0-1-15,0 0 3 16,0 0 3-16,0 0 3 16,0 0 2-16,11 4-1 0,1-1-3 15,30 14-5-15,-25-9-2 16,-1 2-3-16,1 2-1 16,5 4 0-16,-1-2 0 15,1 4 3-15,-1 0 2 16,0 0 3-16,0 2 1 15,1 0-2-15,1-1-1 16,2 0 1-16,-3 0 2 0,2 4 0 16,1 0 0-1,2 6-6-15,1-2-1 0,2-2-2 16,-5-3-1-16,-2-1 2 16,0-2-2-16,-1 1 3 15,5 2-1-15,-2 0 1 16,2-3 0-16,-1 1-1 15,-2-3 0-15,-1-2 1 16,1-2 1-16,-5-3 1 16,2 3 0-16,-4-7 2 15,0 3-2-15,0-2-2 16,-5-5 0-16,-2 3-2 16,-2-3-1-16,-3 0-1 15,-1-2-12-15,-2 3-78 16,-2-3-86-16,0 0 108 15</inkml:trace>
  <inkml:trace contextRef="#ctx0" brushRef="#br0" timeOffset="40812.311">14855 5558 197 0,'6'-2'122'0,"-3"-2"-12"16,2 0-47-16,4 0-45 15,-4 0-8-15,3-1-7 0,-2 1 0 16,-4-1-2-16,2 0 0 16,-1-2-1-16,3 1 0 15,-1 1 1-15,1-2 1 16,1 2 9-16,-5-1 8 16,-1-4 15-16,1 4 5 15,-2-4-1-15,0-2-7 16,0 2-6-16,-3 0 2 15,-4 0 4-15,2 1-3 16,-7 4-16-16,1 0-10 0,-6 1-14 16,-2 4 0-1,-7 1 7-15,-2 4 1 0,-2 1 3 16,-3 0 0-16,3 6 1 16,-1 0-1-16,6 4 1 15,2 4-2-15,4-1-5 16,7 4-5-16,2-1-13 15,5-2-3-15,4-3 4 16,2-3 5-16,3 1 13 16,2 0 5-16,2-1 2 15,0-2 1-15,5-6 3 16,-2-2 1-16,3-7 1 16,2 0-1-16,3-4-2 15,2-1-1-15,-2-1 1 16,-1-3 0-16,-5-1 2 15,3 3 0-15,-6 3-2 0,1 1 1 16,-6 4 0-16,-4 0 1 16,4 2 1-16,-5-1-2 15,0 1-5-15,0 0-3 16,0 0-1-16,0 0 3 16,-2 0 4-16,-1 12 2 15,-6 18-2-15,-11 43-1 16,5-27-4-16,0 3 0 15,-2 7 0-15,1 1 0 0,0 0 1 16,2-2 0-16,1 3 0 16,3-3 0-16,4 2 0 15,4-1 0-15,3-11-2 16,3-2 1-16,3-5-4 16,1-1-3-16,4-7-7 15,1-6-3-15,-1-7 2 16,3-6 4-16,0-4 7 15,0-3-2-15,3-2-13 16,-3-2-4-16,6-4-2 16,0-4 2-16,-1-4 13 15,3-5 3-15,-2-1 7 16,2-1 5-16,-4-6 10 16,2 3 0-16,-4-1-3 15,-2-3 6-15,1 0-3 16,-1-3 0-16,-4-10 2 15,-2-3-10-15,-9-6 4 0,-5 1-4 16,-11-1 32-16,-6 2 4 16,-9 5 2-16,-4-2 2 15,-13 9-35-15,-6-1-7 16,-9 13-16-16,-9 7-6 16,3 7-25-16,0 6-32 15,11 1 49-15</inkml:trace>
  <inkml:trace contextRef="#ctx0" brushRef="#br0" timeOffset="41159.647">15162 5649 165 0,'-4'8'41'0</inkml:trace>
  <inkml:trace contextRef="#ctx0" brushRef="#br0" timeOffset="41437.907">15333 5855 112 0,'17'-6'63'0,"0"-1"-17"15,4-1-13-15,-2-4 12 16,3 2 4-16,-2-4 20 15,-3 1 15-15,-3-7-16 16,-1 1-4-16,-6-3-4 16,1-2-10-16,-5 4-14 15,-1 2-2-15,-2 3-20 16,-1 2-12-16,-2 3-42 16,-1 0-26-16,1 5-104 15,-3-1 105-15</inkml:trace>
  <inkml:trace contextRef="#ctx0" brushRef="#br0" timeOffset="42058.324">15674 5611 873 0,'5'3'177'16,"10"9"-387"-16,3 2-9 0,1 3 103 16,-1-4 32-16,-8-6 53 15,0-5 32-15,-1-2 14 16,2 0 1-16,4-2-6 15,2-4-7-15,6-7-2 16,-3-4 0-16,4-5 12 16,-3 4 4-16,-3 1 6 15,3 5-1-15,-6 3-12 16,-2-1-4-16,-3 3-11 16,-3 1-8-16,-5 1-7 15,-1 0-1-15,-3 1 5 16,-3-2 8-16,-5 2 12 0,-3 0 7 15,-6 3 8-15,0 2 2 16,-1 2-3-16,-5 3-4 16,2 2-9-16,-2 3-2 15,-10-1-2-15,3 1 1 16,-1-1 4-16,0 0 1 16,11 5 1-16,5 0 1 15,8 3-1-15,1 1 0 16,3 1 2-16,3 0 1 15,4 1 7-15,4 1 8 0,7-2 19 16,5-1 1-16,6 2-6 16,6-3-9-16,6-2-25 15,1-1-5-15,3-1-15 16,1-1-18-16,-2-4-64 16,-1-2-66-16,-7-7 101 15</inkml:trace>
  <inkml:trace contextRef="#ctx0" brushRef="#br0" timeOffset="42448.592">15395 5412 767 0,'-2'-6'90'0,"0"5"-154"16</inkml:trace>
  <inkml:trace contextRef="#ctx0" brushRef="#br0" timeOffset="43537.913">15383 5412 116 0,'-1'0'70'16,"0"0"-10"-16,0 0-16 16,-1 0-5-16,1 0-6 15,0 0-3-15,0 0-13 0,0 0-6 16,0 0-9-16,0 0-1 15,-1 0-1-15,1 0 0 16,0 0 0-16,0 0 2 16,0 0 0-16,0 1 1 15,-3 4 0-15,1 4 0 16,0-5 2-16,0 4 2 16,-1 0 3-16,1-3 2 15,-2 4 4-15,1-1 0 16,-1 1 0-16,-11 32-1 0,14-32-3 15,-1-1-1-15,-1 0-1 16,-3 1 0-16,-2-1 4 16,3-1 4-16,2 1 4 15,1 0 1-15,0 1-6 16,-2 0-4-16,-1 2-6 16,4-1 0-16,2 1-3 15,-5-2 2-15,6 2 1 16,-1-2 3-16,-4-1 1 15,5 0 1-15,0-1-3 16,-1 1-1-16,1-2-2 16,0-2 0-16,-1 1 2 15,3 1 2-15,-2 0 2 16,0-2-1-16,0 0-1 16,-1-4-3-16,0 0-3 15,0 0-1-15,0 0-1 0,0 0 0 16,0 0 1-16,0 1 3 15,1 1 3-15,3 4 1 16,-4-5 0-16,2 2-1 16,-1 0-4-16,10-2-2 15,-7 0-1-15,1 0 0 16,-2 2 0-16,-2-3 1 0,5 4 2 16,2 1-1-16,4-1 0 15,28 9-1-15,-32-15-2 16,1-2-1-16,-3 2 0 15,3 0 0-15,1 0 0 16,-2 0 1-16,2 0 0 16,-3 2 1-16,1-2 0 15,-2 0-1-15,-2-1 0 16,1 0-1-16,-1-1 0 16,-2 2 0-16,-2 1 0 15,0-1 1-15,0 1 1 16,0 0 0-16,0 1 0 15,0 0 0-15,0 0 1 16,0 0-1-16,0-1 0 16,0 0 0-16,0 0 1 15,0 0 0-15,0-1 7 16,1 1 5-16,2 0 8 0,1 0 4 16,-2-1-3-16,2-1-3 15,0-1-9-15,0 1-3 16,0-4-2-16,0 1 1 15,0-1 6-15,1-1 3 16,-1 1 6-16,-2 0 4 16,-1 2-1-16,0-1 0 15,0 1-6-15,0-1-6 16,1 0-7-16,-1-2-3 16,-1 2-1-16,0 2-1 0,0-1 0 15,0 4 0-15,0 0 0 16,0-2-1-1,0 2-1-15,0-3-6 0,0 1-13 16,0 2-4-16,0-1-5 16,0 1 2-16,0-2 1 15,0 1-9-15,0 1-90 16,-1 0 85-16</inkml:trace>
  <inkml:trace contextRef="#ctx0" brushRef="#br0" timeOffset="43954.846">16177 5510 378 0,'5'2'94'0</inkml:trace>
  <inkml:trace contextRef="#ctx0" brushRef="#br0" timeOffset="44408.643">16206 5526 313 0,'1'0'165'0,"2"1"-50"16,0 0-38-16,-2 1-48 0,-1-2-11 16,3 5-9-16,-1 0-1 15,0 0-5-15,1 7-1 16,0 7-2-16,8 36-1 15,-7-18 0-15,3 1-1 16,-1-2 0-16,2-1-1 16,0-8 2-16,-6-6 1 15,6-3 3-15,-7-6 1 16,2 0 0-16,0-2 1 0,-3-3-2 16,1-3 0-16,-2-3 2 15,0-2 19-15,1 0 43 16,0-1 14-16,0 1 8 15,0 0-16-15,0 0-33 16,-1 0-10-16,-2-12 2 16,0-2 2-16,-11-31-6 15,11 28-4-15,2-3-14 16,-4-2-3-16,4-4-4 16,-3 0-2-16,4-2-1 15,3 1-2-15,2 7-1 16,2 3-1-16,1 7-2 15,-1 3-3-15,1 5-5 16,2 1 0-16,1 2-5 16,1 0-2-16,0 0-29 15,0 1-21-15,2 0-65 0,0 0-51 16,1-1 120-16</inkml:trace>
  <inkml:trace contextRef="#ctx0" brushRef="#br0" timeOffset="45173.753">16511 5481 1015 0,'1'42'201'0,"-4"-30"-437"16,1 5-9-16,-4 9 107 15,-2-1 66-15,-2-1 64 16,2 5 10-16,3-4 4 16,5 3-1-16,4-4 0 15,3-3-3-15,5-4 7 16,6-5 4-16,1-9 15 15,3-3 3-15,3-4-1 16,-3-3-5-16,4-1-13 16,-3-2-6-16,0-1-4 15,-2-1-2-15,-3-1 0 0,0-2 0 16,-3-3 1-16,0-1 17 16,-1-2 13-16,-3-1 8 15,-4 4 17-15,-2 1-9 16,3 9-6-16,-2 1-9 15,-6 6-17-15,0 0-8 16,-1 1-8-16,0 0-3 16,0 0 3-16,0 0 2 15,-1 0 4-15,1 0 1 0,-1 10-2 16,-2 17-2-16,-4 39-2 16,7-29-1-16,2 4 0 15,1 1 0-15,3 3 0 16,2 1 0-16,2 3 0 15,3-1 1-15,2 1 0 16,0 2 1-16,1-2 0 16,-2 2 0-16,0-13 6 15,1-6 2-15,0-5 6 16,-4-11 3-16,1-1 1 16,-2-6 2-16,-8-5 5 15,1 3 9-15,-2-7 23 16,-1 0 9-16,0 0 2 15,0 0-6-15,-4 0-25 16,-19-3-12-16,-37-12-12 16,26 4-7-16,-10-6-13 0,-3-2-14 15,-11-2-42-15,-8-5-26 16,3-4-44-16,5 0-56 16,20-4 125-16</inkml:trace>
  <inkml:trace contextRef="#ctx0" brushRef="#br0" timeOffset="46270.042">17547 4812 492 0,'29'72'186'0,"-28"-78"-138"16,2 2-28-16,2 4-18 0,0 0-1 16,0 0 2-16,3 0 2 15,1-2 1-15,3-1 1 16,2 3-1-16,2 0-2 16,7 4-1-16,-1 5-1 15,-1-1 3-15,4 5 0 16,-3 1-1-16,2 1 2 15,4 8 4-15,-4 4 2 16,3 3 6-16,-4-1 1 16,0-1 2-16,3 0 1 0,0-2 11 15,3 2 3-15,1 2 1 16,0-1-1-16,0-2-9 16,6 2-2-16,-4-7-5 15,0-2-2-15,-4-4-1 16,-5-3 2-16,5 0 8 15,1 2 3-15,6-1-1 16,-1 4-4-16,3 5-11 16,-1 0-3-16,1 8-2 15,-1-4 1-15,-3 0 0 16,-1-3-1-16,-4-2-1 16,1-1-1-16,-11-2-1 15,-2 0 1-15,-1-2 4 16,-1-2 4-16,-2-7 3 15,2 0-1-15,-9-4-4 16,-1-1-6-16,3 2-10 0,-7-3-26 16,2-1-118-16,-1-1-158 15,-2-1 189-15</inkml:trace>
  <inkml:trace contextRef="#ctx0" brushRef="#br0" timeOffset="47273.352">19251 5511 739 0,'-36'-44'247'0,"34"36"-293"16,1 3-92-16,0 2-73 0,1 4 10 16,-2-1 70-16,1 0 73 15,0 0 96-15,0 0 10 16,0 0 5-16,0 0-5 16,0 6-23-16,1 2-2 15,0 2 13-15,0 4 14 16,3 27 15-16,3-24 1 0,-3 0-12 15,2 1-15 1,-2 12-20-16,1 4-8 0,3 10-9 16,-4-1-1-16,-2 2 0 15,0 0-1-15,-3 0 4 16,2-1 4-16,0-1 7 16,0-8 2-16,0-7 1 15,-1-6-2-15,-3-4-3 16,3 0 1-16,0-7-2 15,-1 1-1-15,2-8-6 16,-1-2-3-16,-2-4-12 16,3 1-28-16,0 0-77 15,0-6-57-15,3-17 99 16</inkml:trace>
  <inkml:trace contextRef="#ctx0" brushRef="#br0" timeOffset="47871.638">19676 5589 968 0,'1'0'271'0,"4"0"-350"15,-1 4-90-15,-4-4 8 0,0 0 76 16,-2 0 61-16,1 3 64 16,-2 6 7-16,-2 4-6 15,-19 28-6-15,9-23-16 16,0-3-6-16,-7 1-5 16,1 0 2-16,-2-2 4 15,0 0 2-15,0-3-3 16,2-2-3-16,3 1-3 15,1-3-2-15,1-1 0 16,2 4-2-16,0-2 0 16,5 2 2-16,-1-2 11 15,0-2 6-15,5-3 11 16,1 0 5-16,2-3-2 16,2 0-4-16,0 0-10 15,-2 0-5-15,1 0-14 16,1 0-2-16,0 0 2 0,0 0 2 15,0 0 3-15,13 16 1 16,43 35-4-16,-27-27-2 16,3 5-3-16,1-5 0 15,-4-1 0-15,-5-3 2 16,-1-3 0-16,-7 0 1 16,-8 0 0-16,5 1 0 15,-13-7-4-15,3-2-10 0,1-4-25 16,-5-4-6-1,3-3-7-15,-2 1-13 0,0 0-52 16,1-10-93-16,8-16 128 16</inkml:trace>
  <inkml:trace contextRef="#ctx0" brushRef="#br0" timeOffset="48518.412">19742 5794 704 0,'-17'36'259'0,"24"-31"-188"16,3-1-99-16,7 4-13 0,6 3 12 15,2-9 19-15,6 1 10 16,2-4 5-16,2-2 1 15,5 1 0-15,-3-2 0 16,0-5-3-16,0 3 0 16,-1-2-1-16,0-3 1 15,1 1 1-15,0-1 0 16,-5-3-1-16,-2 4 0 16,-4-1 1-16,-8 1 1 15,-6-1 2-15,-3 1 3 16,-7 1 1-16,-1-2 2 0,-6-1-4 15,-3 0-2-15,-6-2-5 16,-1 1-2-16,-4 1-1 16,-3 1-1-16,-4 2 0 15,-2 4-2 1,2 2 1-16,-3 5 0 0,1 2 0 16,2 4 1-16,-4 0 0 15,1 5 1-15,-2 2-1 16,1 2 1-16,6 5 0 15,-2-1-1-15,4 2 0 16,5-1 1-16,2-1 0 16,6 1 1-16,2 1 2 15,1 0 2-15,6 1 3 16,0 1-1-16,4 1 0 16,3 0-1-16,5-2 7 15,4-3 1-15,7-4-1 16,1-4 0-16,2-1-10 15,3 0-3-15,-4-3-11 0,2 1-9 16,-1-8-25-16,-5-7-18 16,6-7-65-16,-1-3-71 15,2-7 128-15</inkml:trace>
  <inkml:trace contextRef="#ctx0" brushRef="#br0" timeOffset="48739.443">20546 5638 966 0,'28'35'285'0,"-31"-32"-564"16,-3 6 181-16</inkml:trace>
  <inkml:trace contextRef="#ctx0" brushRef="#br0" timeOffset="49805.619">20520 5733 113 0,'-42'89'82'16,"39"-75"-4"-16,4 0-36 0,4 2-19 15,1-2 19-15,6 2 5 16,2-4 8-16,2-1 7 15,6-5-24-15,-1-2-4 16,2-5-5-16,-3 0-6 16,4-1-10-16,-1-3-1 15,1 0 2 1,4-2 5-16,-6-1 16 0,0 3 10 16,-4-1 11-16,-3-1-1 15,-2 0-4-15,-4 0-5 16,-2 0-2-16,0 1 0 0,-2 0-2 15,-3-3-4-15,-1 1-4 16,-2 4-1-16,0 1-2 16,1 1-5-16,-1 1-8 15,-1 0-5-15,1 0-10 16,0 0-1-16,0-1-4 16,0 1-3-16,0 0-4 15,-1 0 0-15,2 1 1 16,0 0 2-16,0 0 5 15,0 0 0-15,3 8 0 16,9 9-1-16,32 28 0 16,-30-25 0-16,1-1 1 15,-1 4 0-15,0 3 0 16,-2-4 1-16,0 0 0 0,1 0-1 16,-2 2 1-16,1 5 1 15,-5 3 0-15,2 1 1 16,-3-2-1-16,-1-2-1 15,3-1 1-15,-2-3-1 16,2 1 1-16,-2 0-1 16,0 1 1-16,2-1-1 15,-5-2 1-15,2 1-1 16,-2-6 1-16,0-1-1 16,-3-3 0-16,1-2 0 0,0 1 0 15,-1 3 0-15,0-2-1 16,0 4 1-16,-2-1-1 15,-2 1 1-15,4 4-1 16,-6-1 0-16,-2 0 1 16,-1-2-1-16,1-1 1 15,-6-2 2-15,2-4 0 16,0-2 1-16,-9-4 0 16,4 1 0-16,-5-1 0 15,-1 0 0-15,-3-1-1 16,-1-3 0-16,-4-1-1 15,0 0 0-15,0-2 1 16,1-2 1-16,-1-3 2 16,3-2 1-16,0-2 0 15,3 1 1-15,4-4 1 16,0 1 1-16,2-1-1 16,-3-1-1-16,3 0-2 0,0-1-1 15,3-2 4-15,2 0 1 16,3-3 7-16,2-1 2 15,2-3 2-15,2-1-1 16,1-1-4-16,3 1-3 16,2 2-5-16,3-2-3 15,2-1-2-15,1 0 0 0,1 0 0 16,3 2 1-16,-1 6 3 16,-2 0 1-16,4 2-1 15,-4 2-1-15,9 0-6 16,4 3-2-16,11 9 1 15,6 1-1-15,12 9-1 16,6 4 0-16,9 4-1 16,3 8-14-16,-7 0-2 15,-7 0-12-15,-15 1-33 16,-6-3-12-16,-15-4-106 16,-8 0-135-16,-16 0 207 15</inkml:trace>
  <inkml:trace contextRef="#ctx0" brushRef="#br0" timeOffset="53983.814">12663 4907 37 0,'0'0'14'0,"0"0"-11"16,0 0-2 0,0 0 6-16,0 0 7 0,0 0 19 15,0 0 8-15,0 0 5 16,0 0-6-16,0 0-17 16,0 0-7-16,0 0-5 15,0 0 3-15,0 0 3 16,0 0 0-16,0 0-2 15,0 0-1-15,0 0-3 16,0 0-3-16,0 0-4 16,0 0-2-16,0 0-2 15,0 0 1-15,0 0 6 16,0 0 6-16,0 0 9 16,0 0 4-16,0 0 0 15,0 0-2-15,0 0-6 16,0 0-2-16,0 0-2 15,0 0-3-15,0 0-2 16,0 0-1-16,0 0 10 0,0 0 9 16,0 0 15-16,0 0 2 15,0 0-8-15,0 0-9 16,0 0-18-16,0 0-2 16,0 0 0-16,0 0 5 15,0 0 7-15,0 0 3 16,0 0 2-16,0 0-1 15,0 0-3-15,0 0-2 0,-1 0-2 16,0 0-2-16,0 0 1 16,0 0 2-16,-3 2-1 15,-8 4-1-15,-3-3-4 16,-31 32-3-16,31-30-2 16,-2 1 1-16,4 3 5 15,-2-3 0-15,-1 0-1 16,-5-1-2-16,1 0-6 15,2 5-1-15,-4 0-1 16,-2 2 0-16,-9 0 0 16,0 1 0-16,-2-3 0 15,3 4-1-15,-1 0 0 16,-1-1 0-16,1 2 0 16,-1-3-1-16,2 3 1 15,1 0 0-15,1 0 0 16,3 4 1-16,1-2-1 0,-2 3 1 15,-4-2 0-15,-2-3-1 16,0 0 1-16,0-3-1 16,4-1 0-16,2 2 0 15,1 1 0-15,1-1 0 16,0-1 1-16,3-2 1 16,5-4 1-16,2 2-1 15,1 0 0-15,3-3-1 16,1 4 1-16,0-4-1 15,5-2 2-15,0 3-1 0,1-4 1 16,-1 2-1-16,2 1 0 16,-3-1-2-16,4 0 1 15,0 1-1-15,-2-1 1 16,4 1 0-16,-2-1 2 16,0 0 0-16,2-1 3 15,0-3 1-15,0 0 1 16,0 0-1-16,0 0-3 15,-1 0-2-15,1 0-1 16,0 0 0-16,-2 4 1 16,-1 2 2-16,2-2 0 15,1-3 2-15,-2 1-1 16,2-1 0-16,-2 4-2 16,2-3-1-16,-2 0 1 15,2 0-1-15,0-2-1 16,0 0 1-16,0 0-18 0,0 0-34 15,-1 0-124 1,1 0 114-16</inkml:trace>
  <inkml:trace contextRef="#ctx0" brushRef="#br0" timeOffset="55335.204">9360 5415 491 0,'67'63'183'16,"-68"-63"-125"-16,1 0-57 16,0 0 17-16,0-1 46 15,-1 0 14-15,0 0 16 0,0 0-12 16,0 0-40-16,-1 0-10 15,1-1-7-15,0 1 6 16,0 0 14-16,-2-6 4 16,-1 0-1-16,-2-4-5 15,-25-29-16-15,16 27-4 16,-6 0-7-16,0 5-4 16,-6-5-3-16,-2 3-2 15,-2-2-3-15,1 0 0 0,0 0 6 16,5 1 0-16,7 5-2 15,-2 1-2-15,8 6-8 16,-3 3-1-16,-4 2-3 16,4 1 1-16,-4 5-1 15,3 0 0-15,3 3-1 16,3 1-2-16,0-1-3 16,4 3-2-16,1 0-1 15,5 2-1-15,1 2 4 16,3 1 2-16,3 1 3 15,0-3 1-15,2-2-3 16,0-4-3-16,4-5-7 16,-3-3-1-16,2-1 0 15,-4-3 3-15,0-1 7 16,4 0 3-16,3-2 7 16,4 0 0-16,-6-2 1 15,-2 1 1-15,-7-3 1 0,-1-1 1 16,5 1-1-16,-1-3 0 15,5-1 0-15,-4-2 1 16,-5-1 2-16,1-3 1 16,-2-2 0-16,2 2-2 15,2-1 2-15,-2 0 0 16,-4 1-1-16,-1 1 2 16,-2 5-3-16,2 3-1 15,1 6-4-15,0-1-2 0,0-1-3 16,-1 1-2-16,1-2-3 15,0 2-3-15,0 0 1 16,0 0 0-16,0 0 4 16,0 0 1-16,2 17 1 15,9 37-2-15,-4-25-1 16,-4-1 0-16,0 4-14 16,-1-4-14-16,0 0-42 15,5 2-27-15,-1-8-64 16,1-7-62-16,1-6 151 15</inkml:trace>
  <inkml:trace contextRef="#ctx0" brushRef="#br0" timeOffset="56024.74">9599 5364 716 0,'-4'8'220'0,"1"3"-131"16,0 14-246-16,-2 10-16 15,-1 10 50-15,-3-3 16 0,0-4 44 16,-3-5 22-16,9-9 34 15,-1-2 8-15,2-11 4 16,1-3 1-16,-1-3 6 16,1-3 5-1,1-2 16-15,0 0 6 0,0 0 12 16,0 0-6-16,0 0-19 16,0-1-12-16,0 0-19 15,0 0-1-15,0 0 3 16,0 0 4-16,0-1 4 15,3-15 4-15,10-27 12 16,-9 29 4-16,0 4 1 16,4-2-4-16,-6-1-13 15,2-1-5-15,4-3-1 16,-6-2 0-16,6 4 5 0,1 0 3 16,-8 0 4-16,6 4 1 15,-2 3-8-15,-5 0-3 16,3 3-7-16,1 0-3 15,-2 0-1-15,9 2-1 16,1 3 1-16,-1-2-1 16,-1 3 2-16,-2 0 0 15,0 2-1-15,2-1-1 16,1 1-1-16,0 1 0 0,1 10 3 16,1 2 2-16,-2 12-3 15,0 4-4-15,-3 1-2 16,-4 6-1-16,-1 5 5 15,-2 1 3-15,-4 1 4 16,0-3-1-16,-1-11 2 16,0-5-5-16,3-10-48 15,0-6-42-15,1-5 57 16</inkml:trace>
  <inkml:trace contextRef="#ctx0" brushRef="#br0" timeOffset="56880.479">10139 5265 972 0,'-11'12'307'16,"8"-9"-394"-16,-4 8-73 16,-2 10-3-16,-2 6 39 15,2 8 116-15,-4-3 6 16,4 4 3-16,0 0 0 0,-4-3-1 16,10-3 1-16,1-13-1 15,0-4 1 1,8-4 5-16,-4-3 11 0,4-1 6 15,3 0 2-15,2 0-4 16,4-3-11-16,3-1-4 16,3-1-2-16,-1-5-1 15,1 0 0-15,-1-5 3 16,-1 1 0-16,2-1 2 16,-2-2 1-16,0-4 5 15,-4-2 6-15,2-4 15 16,-5-2 4-16,0 2 0 15,-2 0-7-15,-5 5-5 16,-2 3-3-16,-2 1-5 16,-1 4-1-16,-1 4-17 15,0 2-4-15,1 3-10 16,-1 0-3-16,1 0-2 0,0 0 1 16,-1-1 0-16,1 1 2 15,0 0 3-15,0 0 1 16,0 0 4-16,3 15 0 15,3 9 1-15,12 36 0 16,-6-25 2-16,1-1 1 16,1 2 1-16,1-3 0 15,1 5 1-15,-1 2 0 16,1-3 1-16,-1 0 0 0,-4-7-1 16,3-1 1-16,-5-1 2 15,-2-5-1-15,-3 0 0 16,0-1-1-16,-4-5 1 15,0 0 0-15,0-2 1 16,-2 1 1-16,0-3 1 16,-4 0 2-16,-3-3 6 15,-9-1 0-15,-6 0 2 16,-1-1-1-16,-10-2 4 16,3 1 3-16,-5 1 12 15,0-1 3-15,3-2-5 16,-2 0-4-16,5-4-19 15,-3-1-18-15,8 1-38 16,-1-2-27-16,7-3-71 16,-4-3-106-16,-1-4 166 15</inkml:trace>
  <inkml:trace contextRef="#ctx0" brushRef="#br0" timeOffset="57286.384">9174 6189 662 0,'-1'-2'165'0</inkml:trace>
  <inkml:trace contextRef="#ctx0" brushRef="#br0" timeOffset="57534.328">9173 6202 178 0,'0'0'104'16,"0"3"-16"-16,0-2-36 16,1 2-20-16,0 2 6 15,-1-2 14-15,1 2 3 0,1 1-16 16,-1 2-11-16,3 5-17 16,-1 3-5-16,4 33-6 15,-4-25 0-15,-1 6 0 16,3 2-1-16,-3 1 0 15,-2-1 0-15,1-5-5 16,-2-4-7-16,-1-6-32 16,3-1-15-16,-1-9-67 15,0-1-28-15,1-9 99 16</inkml:trace>
  <inkml:trace contextRef="#ctx0" brushRef="#br0" timeOffset="58552.317">9371 6179 906 0,'34'61'227'15,"-35"-51"-338"-15,-1 7-52 16,-3 12 23-16,0 3 70 16,-2 2 55-16,-3-3 8 15,2-6 6-15,4-3 1 0,-1-6 1 16,4-4 1-16,1-5 0 16,-1-3 0-16,1-2 2 15,0 1 2-15,0-3 3 16,0 0 13-16,0 0 7 15,0 0-1-15,0-1 5 16,0-1-11-16,0 1-6 16,0 0-2-16,0 0-9 15,2-6-1-15,4-9 5 16,12-31 7-16,-14 25 9 16,-1 2 1-16,0-3-3 15,-1 0-7-15,0 2-10 16,1 1-2-16,0-1-4 15,2 5 0-15,-1-2-1 16,1 2-2-16,2 1-2 16,1-1-2-16,2 3-2 0,2 2-1 15,3 3 0-15,1 3-1 16,1 3 0-16,3 3 0 16,-1 5-1-16,-3 0-2 15,4 7 0-15,-3 4-2 16,-2 1 2-16,3 3 2 15,-2-1 5-15,2 2 1 16,-3 4 5-16,1-2 1 0,-4 5 1 16,1-3 1-16,-4 2-1 15,-2-4 1-15,-2-1 2 16,-3-2 1-16,-2-9 3 16,-2 1 1-16,0-5 0 15,1-1 2-15,-1-2 7 16,-1-4 8-16,2-1 15 15,0 0 5-15,0-1-3 16,0 0-5-16,0 0-15 16,-1-1-6-16,1 1-8 15,-1-14-4-15,1-13 0 16,4-32-1-16,1 18-2 16,3 3 0-16,-3-1-2 15,3-1 0-15,1 4-1 16,-1-1 0-16,4 2-3 15,-2 5-2-15,-1 6-6 16,3 4-7-16,1 10-18 0,2 0-8 16,3 7-9-1,2 3-1-15,-3 2 12 0,-1 3 11 16,0 9 14-16,0 4 9 16,2 16 7-16,3 10 1 15,0 8-1-15,1 1 1 16,-3-1 1-16,0-2 0 15,-2-6 0-15,-1-4 1 16,0-8-1-16,-5-10 0 0,-3-4 0 16,0-5-3-16,-6-5-12 15,0-4 1-15,-1-2 8 16,-1-2 1-16,0 0-134 16,0 0 108-16</inkml:trace>
  <inkml:trace contextRef="#ctx0" brushRef="#br0" timeOffset="58766.744">9289 5997 1079 0,'-8'-7'316'16,"7"7"-623"-16,4 4 199 15</inkml:trace>
  <inkml:trace contextRef="#ctx0" brushRef="#br0" timeOffset="59586.832">10588 6156 953 0,'-2'0'308'16,"2"-2"-305"-16,0 1-189 15,0 1-1-15,0 0 65 16,0 0 82-16,0 0 93 16,0 0 7-16,-1-1-15 15,0 0-16-15,0-1-3 16,-1 1 9-16,1 0 22 15,0 0 6-15,0 0-8 0,0 0-14 16,0-1-25-16,-2-1-7 16,1-4 2-16,-3 2 4 15,0-1 2-15,-1 1-1 16,-1 0-5-16,-5-2-4 16,-27-25-5-16,24 30 0 15,-6 1-4-15,2 1-1 16,-8 3-2-16,-1 3 1 15,-5 8 0-15,0 1-1 0,2 10 0 16,2-1-2-16,4 3 0 16,4 1-1-16,3-7 2 15,3 4 0-15,5-7-2 16,-1 3-2-16,4-2-6 16,3 0-4-16,4 0 0 15,5-1 2-15,5-4 3 16,-1-5 5-16,1-5 6 15,-2 0 2 1,0-3 4-16,-1 0 3 0,2-2 2 16,-1-5 1-16,-2 3 1 15,0-6 2-15,0 4 7 16,-1-1 2-16,0-3 0 16,-2 1-2-16,2-1-10 15,-1 3-2-15,0-1-4 16,-1 2-2-16,0 3-1 0,-2-1-1 15,-1 3-3-15,0 0 0 16,0 0 1 0,0 0 0-16,0 0 0 0,11 5-2 15,1-2-7-15,30 41-11 16,-30-26-31-16,1-2-28 16,0-1-31-16,1-5-1 15,4-5-2-15,0-5 19 16,4-16-53-16,2-4 96 15</inkml:trace>
  <inkml:trace contextRef="#ctx0" brushRef="#br0" timeOffset="60051.515">10782 5960 550 0,'-5'0'205'16,"-2"1"-130"-16,-3 8-112 16,-1 3 0-16,-8 4 12 15,-3 2 14-15,0 4 12 16,2-2 0-16,3 2 0 16,5 1 1-16,4-4-1 15,3-3 1-15,-1-8 1 16,6-3 0-16,-2-4 3 15,2-1 2-15,0 0 0 0,0 0-1 16,0 0-3-16,5 0-4 16,13 0-2-16,30 2-1 15,-25 7 0-15,-1 4 0 16,1 8 2-16,-1 2 0 16,0 6 2-16,-1 6 3 15,-3 3 1-15,-3 5 1 16,-3 3 2-16,-1-2 0 15,-5 5 17-15,-1 1 5 0,-5-3-1 16,-1-2-2-16,-2-16-18 16,1-9-4-16,0-12-5 15,1-6-4-15,-2-1-8 16,2-1-27-16,0-1-120 16,0 0 110-16</inkml:trace>
  <inkml:trace contextRef="#ctx0" brushRef="#br0" timeOffset="60620.996">11014 6058 829 0,'0'-1'202'16,"0"0"-310"-16,0 0-2 16,0 1 79-16,0 0 20 15,0 0 13-15,2 1 5 16,-2-1 11-16,9 6 1 16,5 0-3-16,29 4-3 15,-23-16-10-15,1-4 0 16,1-1 2-16,-2 0 3 15,0 2 5-15,-2 1 2 0,-6-4-1 16,0 1-1-16,-4 0 5 16,-3-2 6-1,-2 7 1-15,1-5-1 0,-6 4-13 16,2-1-11-16,-5-1-6 16,-1 1-1-16,-2 0-3 15,-1 2 2-15,-2 5 2 16,-1 0-2-16,-5 3 0 15,-1 3 0-15,-6 3-1 16,-4 3 1-16,3 7 1 16,0 2 1-16,5 3 2 15,0 4 0-15,-2 4 2 16,0 5 1-16,5 9 0 16,2 1 1-16,12-2 6 15,7-1 6-15,14 1 10 0,8 2 14 16,19 0 11-16,9-4-1 15,28-4-7-15,17-2-18 16,23-10-103-16,14-7 60 16</inkml:trace>
  <inkml:trace contextRef="#ctx0" brushRef="#br0" timeOffset="69149.218">5509 6858 43 0,'-1'-1'19'0,"-1"0"-9"16,1 0-7-16,0 0-1 15,0 1 4-15,0 0 19 16,-3 0 10-16,-1 0 23 15,-1 1 7-15,2-1-16 16,-1 1-9-16,-1 0-24 16,-2 2-10-16,-1-1-5 15,2 0 1-15,0 2-1 16,1-1 1-16,-1 2-1 16,-3 0-1-16,-3 0 1 15,-33 34 0-15,32-27 6 16,-3 0 3-16,1 1 2 15,2 3 1-15,-5 6-5 16,10 4-3-16,-6 5-3 16,0 4 0-16,0-1 3 15,-4-1 4-15,0 1 8 16,-1 0 12-16,1 2 7 16,0 2-1-16,2-3-5 0,1-2-10 15,1-1-11-15,1-2-2 16,3 0-4-16,0 0 0 15,2 3-1-15,0 0 0 16,1-5-1-16,-1-1 0 16,2 2-1-16,0-3 2 15,0 10-1-15,2 0 0 16,2 0 0-16,2 1-1 16,4-6 0-16,3 0-2 0,2-1 2 15,1-1-1-15,1-1 1 16,0-2 0-16,4-2 0 15,-1-2 0-15,1-2 2 16,3-4-1-16,0-7 5 16,0-1 0-16,0-4 2 15,3-3 0-15,1-1-3 16,-2-1 0-16,1-5 2 16,1-3 1-16,-3-5-1 15,0-2 0 1,0-4-4-16,0 1 0 0,2-1-2 15,2-1 1-15,1 0 1 16,-3-2 8-16,-1 1 17 16,-2-1 10-16,-2 1 12 15,0 1-1-15,-1-2-13 16,-1-6-8-16,-3-2-13 0,-1-4-3 16,-1-1 9-16,-3 4 9 15,-3-6 18-15,-3 0 7 16,-3-5-7-16,0 1-7 15,-1 4-11-15,1 4-6 16,-1 6-2-16,-2-2 1 16,0 2-1-16,0-3-2 15,-1-4-2-15,1 3 1 0,-1 3-2 16,3 1 0-16,-2 2-2 16,1 0-5-16,2-3-2 15,-1-1 3-15,-3 2 9 16,1 1 1-16,-5 8-1 15,1-1-4-15,1 8-9 16,0 0-4-16,1 4-16 16,3 2-22-16,-1 4-53 15,3 0-46-15,-2 5 81 16</inkml:trace>
  <inkml:trace contextRef="#ctx0" brushRef="#br0" timeOffset="69541.041">10728 8105 471 0,'-39'-21'156'0,"2"-8"-39"16</inkml:trace>
  <inkml:trace contextRef="#ctx0" brushRef="#br0" timeOffset="70827.745">10904 7501 518 0,'23'28'226'0,"-39"-30"-135"15,1 4-182-15,-5 11-54 16,3 7 13-16,-2 2 72 15,-4-1 42-15,1-1 40 16,0 0 6-16,2 3 9 16,3 7-2-16,3 2-9 15,2 3-5-15,3-4-3 16,3-1 0-16,2-3 2 16,0 0 0-16,6 9-6 15,-1-2-4-15,6 5-3 16,-2 2-1-16,5-8-3 15,0 2 1-15,2 0-2 16,1 2 0-16,1 5 0 16,-2-6 1-16,2-6 3 15,-2-7 1-15,4-4 0 0,1 2-1 16,2 0-3-16,1 2-1 16,4 1 1-16,0 1 6 15,-1-4 12-15,1-1 1 16,-9-9 1-16,3 0-5 15,-2-3-12-15,-2-1 0 16,0-3 1-16,-5-3 0 16,5-2 3-16,-2-7 0 0,8-5-1 15,1-1-1-15,-5-5 3 16,2 3 4-16,-5-3 18 16,0 2 4-16,-2-4-1 15,-2 2-5-15,-1 0-16 16,0-3-4-16,-1-1-5 15,0-8 0-15,2-14-5 16,2 0-1-16,-2-2 0 16,-1 0 0-16,-2 1 0 15,-1-2-1-15,-3-6-4 16,1 6 1-16,-3 3 4 16,0 8 9-16,-1 2 4 15,-3 0-1-15,-2 0-7 16,0-3-6-16,0 10-2 15,-2 0 1-15,-1 1 3 0,0 1 2 16,-4-6 3-16,2 1 3 16,-7 5 3-16,0-1-2 15,-8 5-10-15,1 5-4 16,-5 2-7-16,0 5-1 16,-3 6-9-16,-2 4-10 15,1 11-38-15,-6 4-58 16,1 15 83-16</inkml:trace>
  <inkml:trace contextRef="#ctx0" brushRef="#br0" timeOffset="75015.427">11082 15105 390 0,'-99'55'162'15,"79"-54"-84"-15,0-1-65 16,3 0-5-16,3-1-6 16,-3 0 0-16,4 0 0 15,-1-1 2-15,-1-3 3 16,4 0 4-16,-2-2 6 15,1 4 5-15,0 1-1 16,0-3-3-16,1 3-8 16,2-3-4-16,2-1-6 15,1 3 0-15,0-2-5 16,1 2-2-16,1 1-1 16,1-1 0-16,1 2 4 0,1 0 1 15,0 0 3-15,0 0 1 16,0 0-4-16,0-1-3 15,0 2-9-15,-1 0-3 16,1 0 1-16,-7 12 2 16,4 9 8-16,-36 28 4 15,28-15 1-15,-2 7-3 16,3 11-5-16,0 2-3 16,3 6-2-16,1 4 2 15,-1-1 5-15,0-1 3 0,-1 0 4 16,1 3-1-16,1 4 0 15,-1 11-3-15,5 3-32 16,-1 0-19-16,4 10-16 16,5-4 3-16,1 9 31 15,1-4 20-15,-6-8 18 16,-1 0 0-16,-3-20 4 16,3-4 3-16,1-6 13 15,-1-6 7-15,3 0 17 16,0-4 9-16,1-8 5 15,4-8-2-15,0-5-12 16,-1-5-10-16,6-2-17 16,-3 0-2-16,4-6 7 15,1 2 0-15,-3-7 0 16,0 0 0-16,0-4-11 16,-1 0 0-16,0-3 2 0,0 0-1 15,4-11 3-15,2 2 4 16,3-7 4-16,2-2 0 15,1 3-2-15,0-7-6 16,-1-1-5-16,0-3-1 16,0-5-1-16,2-3 1 15,-2-8-1-15,5 1-2 16,-7-6 0-16,1 4-1 0,2-7 0 16,-7 1 1-1,10 1-1-15,-3-4 0 0,-2 3 3 16,2-5 3-16,-5-2 4 15,0 8 1-15,-1 2 3 16,-1 3 3-16,0-1 11 16,-3-2 9-16,-2 7 10 15,-1 1-2-15,-3 3-2 16,0-2-5-16,-4-3-8 16,-2-1-3-16,-2 0-9 15,-5 3-5-15,-2-1-8 16,-4 1-2-1,-4-2 3-15,0-2 1 0,-1 4 0 16,-1 1 0-16,-1-6 1 16,-1 3 3-16,-1-1 12 15,2 0 4-15,2 6 0 16,-2-5-4-16,2-3-12 0,-4-4-4 16,-2 1-4-16,-2 3 1 15,-5 3-2-15,2 3 0 16,-1-2-2-16,3 3-1 15,1 5-2-15,1 3-2 16,3 11-16-16,-2 4-17 16,4 8-57-16,2 1-50 15,-2 4 87-15</inkml:trace>
  <inkml:trace contextRef="#ctx0" brushRef="#br0" timeOffset="78612.921">16692 15016 193 0,'0'-2'140'16,"0"0"16"-16,1-2-51 16,-1 1-13-16,0 0-1 15,-1-2-1-15,-1 1-4 16,1 2 0-16,-1-2-14 15,1 2-9-15,0 1-19 16,-2-3-9-16,1 3-10 16,-1-1-3-16,0 1-3 15,2 0-2-15,0-1-5 16,0 1-1-16,0 0-4 16,-2 0-2-16,-1-2 0 15,0 0 1-15,-1 0 1 16,-2-2-2-16,-4 1 2 15,1-1-2-15,-29-10 0 0,27 13 0 16,2-1-4-16,-4 1-2 16,-1 3-2-16,-5 1-1 15,-3 4 2-15,-1 5 0 16,-1 4 1-16,-1 3 1 16,-2 6 2-16,0 4 0 15,2 2-1-15,2-2 0 16,5 3-1-16,-6-4 0 15,0 6-1-15,0 6 0 0,-3 12 0 16,4 2-1 0,0 4 4-16,-2 2 1 0,6-2 3 15,-1-1 1-15,5-2-1 16,3 0-3-16,3-3-1 16,2 3-2-16,2-4 0 15,0 2 1-15,4 3-1 16,-1-3 1-16,3 2 0 15,0-7 1-15,2-9-1 16,4-1 0-16,1-2 0 16,5-3-1-16,3-2 1 15,-2-2 3-15,3-7 8 16,0-3 0-16,1-6 2 16,0-3-3-16,3 0-5 15,-3-2 0-15,1-4 0 16,2-1 1-16,0-5-2 15,1-2 1-15,-1-2-3 0,0-3-1 16,3 1-1-16,-1 0-1 16,1-1 0-16,0-3-1 15,-2-1 1-15,-3-1 0 16,0-5 0-16,-1 1 1 16,0-1-1-1,1-3 1-15,2-1-1 0,2 0-1 16,1-2-2-16,3 6 0 0,-5-1 0 15,3 0 1-15,-4-2 1 16,0-2 1-16,-2-3 0 16,0-2 0-16,0 0 0 15,3 1 1-15,-6-2-3 16,1-1-1-16,-3-3 1 16,-3-2 0-16,3 2 2 15,-3 1 0-15,3 2 1 16,-4 0 1-16,-2-5 0 15,-2-4 3-15,-3-2 1 16,-1 1 1-16,0 9 2 16,-1 0 0-16,-2 1 2 15,-3-2 0-15,-2-1-2 16,-1 3-1-16,1 5-4 16,-4 3 0-16,-1 2-4 15,1 1 0-15,-4 2-1 16,2-1-1-16,-2 3-5 0,-1-4-11 15,-4-1-57-15,4 0-72 16,0-7 92-16</inkml:trace>
  <inkml:trace contextRef="#ctx0" brushRef="#br0" timeOffset="95569.517">19608 8031 328 0,'-4'-5'63'15,"4"6"-75"-15,0 1-104 16,0-1-12-16,0 1 49 16,1 0 92-16,-1 3 52 15,1 0 27-15,-1 0-3 16,1 1-26-16,0 1-17 15,0 1-31-15,-1 12-8 16,-2 41-5-16,2-23-1 16,1 9-1-16,4 3 2 15,-5 12 5-15,0 6 0 0,-4 9 0 16,-4 3-2-16,4-13-10 16,1-10-13-16,3-20-89 15,-1-12 74-15</inkml:trace>
  <inkml:trace contextRef="#ctx0" brushRef="#br0" timeOffset="96098.152">19620 7912 788 0,'3'-9'295'15,"-2"3"-257"-15,5 3-59 16,7 3-46-16,3 1-1 16,2 2 31-16,1 2 21 15,4 2 14-15,-6 2 2 16,3 4 0-16,-2 2 0 15,3 3 1-15,0 6-1 16,2 5 1-16,3 0 0 0,0 3 0 16,-1 4-1-16,1 6 1 15,-2 7-1-15,-1 4 0 16,-2 2 0-16,-8 4 0 16,-2-1 0-16,-10 2 0 15,-6 1 0-15,-6 1 2 16,-7-3 2-16,-7-2 20 15,0-6 5-15,-8-10 18 16,1-2 9-16,-4-7 1 16,0-4 4-16,2-6-6 15,0-5-5-15,0-3-17 16,3-4-9-16,-6-4-13 16,-2-1-7-16,5-3-25 15,-1-2-22-15,9 0-49 16,6-1-22-16,3-5-60 15,11-3-47-15,12-15 146 16</inkml:trace>
  <inkml:trace contextRef="#ctx0" brushRef="#br0" timeOffset="96797.823">20230 8530 269 0,'27'-2'166'0,"-7"-1"4"16,-3 1-4-16,-6 2-14 16,-3-1-10-16,-5-1-33 15,1 2-20-15,-2-5-29 16,-2 4-7 0,0-3-5-16,0 0-6 0,-1-3-15 15,-2-2-8-15,1-3-13 16,-2-3-3-16,-14-26-1 15,9 30-1-15,2 0 3 16,0 2 0-16,-1 3-2 16,4-1-2-16,-1 5-6 15,3 0-3-15,-3 2-3 16,4 0-2-16,-3 3 1 16,-1 1-1-16,-3 4 4 15,-7 13 2-15,-20 41 4 16,28-28-1-16,-2 5 2 15,2 3-1-15,6 1 0 0,-5 2 1 16,9-5-1-16,1-7 0 16,4-10-1-16,4-5 1 15,-2-5-2-15,3-2-1 16,-1-3-5-16,0-4 0 16,2-4 1-16,-3-3 3 15,3-11 7-15,3 0 1 16,-3-7 0-16,2 2 0 0,-2-9-1 15,-4-1 1-15,-3-6 0 16,-2-6 0-16,-5 4 0 16,-3 2 0-16,-3 7 3 15,0 5 5-15,1 9 8 16,2 2-1-16,1 10-9 16,0 3-6-16,2 10-10 15,0 5-2-15,4 11 7 16,-1 8 0-16,4 9-2 15,4 3-12-15,0-1-21 16,2-5-11-16,-3-11-27 16,1-10-3-16,-2-9-18 15,0-4 4-15,4-10 22 16,2-1-2-16,6-14-96 16,2-8 121-16</inkml:trace>
  <inkml:trace contextRef="#ctx0" brushRef="#br0" timeOffset="97117.227">20727 7866 780 0,'-6'-6'291'16,"5"4"-266"-16,0 3-45 15,2 8-34-15,1 5-1 0,1 10 37 16,0 6 16-16,3 8 3 16,0 6 1-16,3 10 2 15,2 10 1-15,2 7 0 16,-1 3-1-16,0 10-1 16,-3-3-2-16,-3 3-1 15,-1-1 1-15,-2-13 0 16,-2-6 0-16,0-17 0 15,0-8-1-15,3-9-44 16,-1-6-56-16,-1-10 64 16</inkml:trace>
  <inkml:trace contextRef="#ctx0" brushRef="#br0" timeOffset="97907.231">20423 8303 1074 0,'5'-3'351'15,"18"0"-367"-15,8 0-30 16,14 2-1-16,6-1 13 15,2 0 26-15,1 1 5 0,5 1 3 16,0 1 0-16,1 4 1 16,-4-3-1-16,-3-2 1 15,-4-6 1-15,-10-2 1 16,-3 2 1-16,-3 2-1 16,-3-1-1-16,-6 1-1 15,3-1-1-15,-8 2 0 16,1 4 0-16,-4 1-3 15,-2 1-1-15,-6 2-3 16,-1 1-2-16,-4 1 4 16,-2 0 4-16,-1-2 10 15,-1-1 11-15,-7 5 12 16,-3-1-1-16,-7 1-7 16,-4 6-8-16,-2 0-13 15,-5 5-2-15,3 6-1 16,2 4-2-16,3 7 1 0,0 1-1 15,6 4-1-15,-1 1 0 16,9 0 0-16,4 0 0 16,-1-12 1-16,7-1 0 15,-1-10 1-15,6-5 0 16,5-4-1-16,2-2 0 16,1-9 0-16,1-2 1 15,6-6 1-15,-2-6 2 0,5-4-1 16,0-4 2-16,-2-10 1 15,-2-8-1-15,-3 1 1 16,1-2-1-16,-6 4 2 16,-1 3 1-16,-8 8 4 15,-1 4 3-15,-2 14-2 16,-1 3-5-16,5 8-7 16,2 7-4-16,6 8 2 15,3 10 2-15,3 15 0 16,3 6-1-16,1 10-22 15,-1 1-15-15,-3-6-44 16,-1-5-23-16,-5-15-7 16,-1-5 7-16,-2-15 31 15,-3-7 23-15,2-19-40 16,2-6 63-16</inkml:trace>
  <inkml:trace contextRef="#ctx0" brushRef="#br0" timeOffset="98529.08">21654 7774 1085 0,'-18'14'391'0,"14"-7"-391"16,1 12-98-16,-1 20-22 15,0 16 8-15,2 17 90 16,0 9 16-16,3 11 8 16,2-2 1-16,4 6 1 15,1-6-1-15,1-5 0 16,1-2-1-16,-2-17 1 16,-1-9 5-16,-2-21 10 15,1-6 4-15,-2-12 5 16,0-4 0-16,-1-4-8 15,-1-8-3-15,-2-3 7 16,1 0 5-16,-1-1 13 16,-1 0-1-16,1-3-25 15,0-3-8-15,0-22-24 16,4-41-2-16,1 16 7 16,2-4 0-16,3 0 7 15,4 1 1-15,2 13 2 16,3 2 0-16,7 15-2 0,1 11-7 15,5 15-5-15,0 8-1 16,5 17 0-16,-1 5 4 16,3 11-1-16,-2 5-4 15,-5 8-4-15,-3 1 0 16,-10-2 7-16,-2-2 7 16,-9-7 11-16,-5-8 14 15,-8-6 23-15,-3-3 4 0,-8-4 3 16,-3-1-11-16,-1-7-30 15,-1 1-13-15,-7-13-30 16,-1-2-16-16,0-6-32 16,-2-6-18-16,3-9-31 15,7 0-38-15,8-9 112 16</inkml:trace>
  <inkml:trace contextRef="#ctx0" brushRef="#br0" timeOffset="99215.295">22436 8282 819 0,'-1'-4'393'0,"-8"-3"-46"15,-3 7-519-15,-6 2-39 16,-4 8 8-16,-6 0 33 16,-3 0 139-16,0 5 35 15,1 5 7-15,2 4-2 16,3 16-3-16,3 4 1 16,6 4 0-16,1 4 3 15,9-7 10-15,4-7 5 0,2-3 8 16,2-6 4-16,-1-10 5 15,3 2-1-15,1-8-2 16,-2-2-3-16,3-3-9 16,0-2 7-16,-4-4 12 15,1 2 10-15,-2-4 11 16,-1-1-5-16,2-2-11 16,0 0-10-16,0-4-9 15,3-8-3-15,9-46 0 16,-13 24-2-16,-2-2-3 15,-3-2-4-15,0 2-10 16,-3 3 0-16,2 2 8 16,0 7 5-16,3 12 4 15,0 5-4-15,2 10-18 16,0 0-9-16,0 5-11 16,-1-3 1-16,1 6 8 0,2 24 4 15,6 46 4-15,-1-27 0 16,0 6-1-16,0-1-1 15,0-8 0-15,-3-9-2 16,1-11-4-16,1-9-8 16,-4-8-13-16,1-3-7 15,0-8-18-15,1 1 5 16,7-8-1-16,5-6-3 0,10-9-24 16,7-7-37-16,8-9-50 15,0-4-24-15,-2-9-40 16,-1 1-31-16,-6 2 171 15</inkml:trace>
  <inkml:trace contextRef="#ctx0" brushRef="#br0" timeOffset="99570.031">22677 8333 144 0,'11'-9'150'16,"-3"2"24"-16,-5 3-18 16,1 2-13-16,-3 2-43 15,-1 0-9-15,0 0-25 16,0 0-15-16,-1 0-17 15,-2 1-16-15,-2 1-11 16,-4 3-6-16,-1 3-1 16,-33 37 0-16,32-20-1 15,2 3-1-15,4 2-1 16,5 2 1-16,10 2-1 0,4 0 1 16,8 8 2-16,1-2-1 15,-1 2 1-15,1-3 1 16,-4-8 3-16,-2 0 2 15,-4-8 10-15,-4-2 3 16,-7-4 4-16,-4-4 9 16,-9-3 1-16,-5 3 0 15,-11-7-13-15,-4-4-17 16,-10-6-36-16,0-10-21 16,-1-8-61-16,5-2-33 0,5-9-104 15,3 1 151-15</inkml:trace>
  <inkml:trace contextRef="#ctx0" brushRef="#br0" timeOffset="100110.633">22812 8386 958 0,'11'0'350'0,"-2"1"-277"16,5 0-63-16,6 0-18 16,5 3 0-16,3-2 3 15,0 0 4-15,-4-2 10 16,0-3 8-16,-5-3 7 0,0-5-1 16,3-1-5-16,0 1-8 15,4-3-6-15,-2 0 0 16,-1 2 1-16,-3 1-1 15,-3-1 0-15,-3 2 0 16,-3-3-2-16,0 3 0 16,-5 0-1-16,0-2-1 15,-5 6-3-15,1-5-3 16,-5 3-1-16,1 0-3 0,-4 1-2 16,-2 1-2-16,-3 4-3 15,-6 2 1-15,-6 0 4 16,-1 5 3-16,-2 5 3 15,-1 3 0-15,6 14-1 16,-1 1-1-16,7 12 1 16,3 7 4-16,10 12 10 15,6 3 13-15,17 10 15 16,7-1 6-16,21-4 22 16,11-1-3-16,16-10-5 15,8-5-8-15,10-9-28 16,5-8-8-16,7-14-39 15,2-10-36-15,2-21-137 16,0-12 127-16</inkml:trace>
  <inkml:trace contextRef="#ctx0" brushRef="#br0" timeOffset="100864.139">19969 9433 930 0,'29'-73'331'0,"-35"64"-394"16,5 0 25-16</inkml:trace>
  <inkml:trace contextRef="#ctx0" brushRef="#br0" timeOffset="101074.78">20014 9353 157 0,'5'6'122'0,"27"29"26"15,-27-25-27-15,2 1-24 16,-3 2-3-16,0 9-2 15,1 6-6-15,1 16-26 16,0 11-14-16,0 9-29 16,2 1-12-16,-5-4-5 0,-3-4-1 15,4-9-4-15,-4-4-2 16,3-13-26-16,3-5-24 16,-4-9-52-1,-2-7-11-15,0-10-56 0,-7-7 107 16</inkml:trace>
  <inkml:trace contextRef="#ctx0" brushRef="#br0" timeOffset="101433.332">19740 9457 1134 0,'-3'-1'368'0,"7"1"-410"16,-1 0-25-16,-3 0 2 16,0 0 19-16,5 0 54 15,13-1 11-15,33-4 6 16,-27 0-2-16,5-1-9 15,2 0-6-15,3-5-8 16,1 4 0-16,-1-1-2 0,-2-2 0 16,0 8 0-16,-4-3 0 15,6 4-6-15,-1 2-8 16,9 3-41-16,2 0-39 16,3 2-206-16,1 5 198 15</inkml:trace>
  <inkml:trace contextRef="#ctx0" brushRef="#br0" timeOffset="101845.228">19716 10044 575 0,'2'1'128'0,"7"2"-227"16,4 2-4-16,5 1 80 15,3-3 49-15,2-2 67 16,2 2 17-16,8-6 2 0,5 3-15 16,7-1-39-16,3-2-17 15,4-2-25-15,-5-1-6 16,-3 2 3-16,0-2-1 16,0 3 3-16,2-1-1 15,2 3-9-15,-5-1-4 16,-5 2-67-16,-1-2-73 15,0 1 88-15</inkml:trace>
  <inkml:trace contextRef="#ctx0" brushRef="#br0" timeOffset="102350.189">20700 9842 1195 0,'-1'-2'345'15,"3"3"-522"-15,3 5-20 16,-5-6 16-16,0 1 48 0,9 15 127 16,20 28 14-16,-22-28 15 15,0 2 6-15,-3 9 5 16,2 4-2-16,-1 4-10 16,0-2-9-16,2-4-8 15,-2-5-1-15,0-9-7 16,-2-1-11-16,-2-6-101 15,2-2 82-15</inkml:trace>
  <inkml:trace contextRef="#ctx0" brushRef="#br0" timeOffset="102955.336">22056 9366 872 0,'-1'5'302'0,"3"3"-290"15,-1 3-66-15,-1 11-6 0,0 2 8 16,-3 6 36-16,3 6 16 16,-3 11 5-16,3 3 3 15,4-2 1-15,-5-3-1 16,2-6-3-16,3-5-5 16,-2-5-5-16,2-6-30 15,0-13-101-15,-3-1-100 16,-1-9 139-16</inkml:trace>
  <inkml:trace contextRef="#ctx0" brushRef="#br0" timeOffset="103298.495">21595 9289 1280 0,'-1'-3'404'15,"1"0"-453"-15,8 4-146 16,7 3 0-16,17 1 53 16,2 4 82-16,7-10 98 15,5 0 13-15,6-1 0 0,2-3-11 16,5 3-17-16,-3 2-11 15,2-2-9-15,-3 2-1 16,-3 0 0-16,1-4 0 16,-6 7-1-16,1-3-2 15,-8 3-28-15,-6 0-29 16,-5 2-130-16,-3 4-112 16,-7 7 186-16</inkml:trace>
  <inkml:trace contextRef="#ctx0" brushRef="#br0" timeOffset="103629.009">21644 9920 1052 0,'-7'3'434'0,"7"-3"-271"15,10 0-261-15,11-1-57 16,5-1 7-16,11 1 91 16,4-1 67-16,5 1 50 15,5-3 5-15,2 2-22 16,-2 0-14-16,-4-2-25 0,3 3-5 15,-3-1-17-15,-2 0-24 16,-2-5-92-16,-4-4-96 16,-1-1 140-16</inkml:trace>
  <inkml:trace contextRef="#ctx0" brushRef="#br0" timeOffset="104208.698">22420 9592 1316 0,'90'59'447'0,"-86"-63"-519"15,11-2-216-15,20 6-158 16,7 0 18-16,9 6 158 16,-5 0 161-16,-11 0 205 15,-2 2 12-15,-7-1-1 16,-4 0-7-16,-5 0-11 16,-1-3 6-16,-2 2-2 15,0-1-6-15,-3 1-26 0,-5-1-19 16,-2-3-23-16,-1 9-8 15,-3-2-24-15,0 5-14 16,-9 7-32-16,-6 2-3 16,-9 7 11-16,-5-4 9 15,-3-2 28-15,-3-5 5 16,1-8 7-16,1 0 2 16,2-4 7-16,0-2 5 15,7-1 10-15,1-3 6 0,9 0 17 16,7 0 4-16,7-1 1 15,-2 0-10-15,2 0-25 16,-1-1-10-16,1 0-5 16,0 1 4-16,24 3 19 15,50 14 4-15,-9-7-3 16,10 5-6-16,15 9-17 16,1 4-5-16,-12 2-49 15,-4 1-36-15,-15-9-53 16,-9-1 76-16</inkml:trace>
  <inkml:trace contextRef="#ctx0" brushRef="#br0" timeOffset="129540.161">11571 14939 107 0,'-3'-1'30'0,"0"1"-5"16</inkml:trace>
  <inkml:trace contextRef="#ctx0" brushRef="#br0" timeOffset="129612.02">11561 14937 104 0,'-1'-2'67'15,"-1"1"-15"-15,0 0-31 16,-2 0-21-16</inkml:trace>
  <inkml:trace contextRef="#ctx0" brushRef="#br0" timeOffset="130301.854">11523 14937 340 0,'-1'0'5'0,"0"-2"-7"16,-3 1 4-16,4 0-8 15,0 1 6-15,0 0 21 16,0 0 11-16,0 0 14 16,0 0 8-16,0 0 17 15,0 0 5-15,0 0 7 16,0 0-5-16,0 0-18 16,0 0-8-16,0 0-17 0,0 0-8 15,-1 0-14-15,1 0-5 16,0 0-6-16,0 0 1 15,0 0 7-15,0 0 7 16,0 0 13-16,0 0 3 16,0 0-7-16,-1 0-6 15,0 0-16-15,0 0-6 16,0 0-6-16,0 0-2 0,1 0 1 16,0 0 2-16,0-1 3 15,0 1 2-15,0 0 2 16,0 0 0-16,0 0 2 15,0 0 0-15,0 0-1 16,0 0 0-16,0 0 1 16,0 0 1-16,0 0 1 15,0 0-1-15,0 0-3 16,0 0-12-16,0 0-33 16,0-1-21-16,0 1-31 15,0 0-3-15,0 0 29 16,0 0 21-16,0 0 43 15,0 0 17-15,0 0 15 16,0 0 0-16,0 0-7 16,0 0-8-16,0 0-15 15,0 0-6-15,0 0-15 16,0 0-12-16,-2 0-50 16,1 0-37-16,0 0 77 0</inkml:trace>
  <inkml:trace contextRef="#ctx0" brushRef="#br0" timeOffset="131035.898">11528 14821 223 0,'-1'-1'55'0</inkml:trace>
  <inkml:trace contextRef="#ctx0" brushRef="#br0" timeOffset="132112.527">11499 14821 42 0,'-1'0'31'0,"0"0"3"16,0 0-7-16,-1 0 9 16,0 0 12-16,1 0 27 15,-1 0 7-15,1 0-12 16,-1 0-8-16,1 0-7 15,0 0 5-15,0 0 10 16,0 0 4-16,0 0 3 16,-1 0-6-16,1 0-4 15,0 0-3-15,0 0-14 16,0 0-7-16,0 0-11 16,0 0-5-16,-1 0-8 15,1 0 1-15,0 0 5 16,0 0 6-16,0 0 8 15,0 0 2-15,-1 0-4 16,1 0-4-16,1 0-12 16,-1 0-3-16,0 0-10 15,0 0-2-15,0 0-3 0,1 0 1 16,0 0-1-16,0 0-1 16,0 0-1-16,0 0 0 15,0 0-1-15,-1 0 1 16,1 0 0-16,0 0 2 15,0 0 4-15,0 0 2 16,0 0 3-16,0 0 1 16,0 0-1-16,0 0-2 15,1 0-2-15,7 5-1 0,-5-3-3 16,6 4 0-16,0-1-1 16,-5-3-1-16,2 1 1 15,4 3-2-15,-3-2 1 16,4 0 1-16,29 16 0 15,-32-17 0-15,5 1 2 16,-5-2-1-16,6 1 2 16,-3-3 0-16,4 0-1 15,5 2 1-15,-3-2-2 16,3 1 2-16,-1-1-2 16,2 0 0-16,-3 0-1 15,2 0 0-15,0 0 1 16,-1-1 1-16,2-2 2 15,1 2 2-15,0 0 1 16,-2 0 1-16,4 1-2 16,-4 0 0-16,0-2 0 0,-4 0 1 15,-2 0 0-15,2 2-2 16,-2-1-2-16,4-1-2 16,-2 2-1-16,1-2-1 15,2 2 1-15,0 0-2 16,0 0 1-16,-3 0-2 15,2 0 0-15,-1 0 1 16,0-1 0-16,-1 1 0 16,1-1 0-16,0 0 0 0,1 0 1 15,2 0 1-15,-1-3 0 16,1 2 0-16,0-3 0 16,0 3-1-16,1-1 0 15,-4-1 0-15,-2 2-1 16,0 1 1-16,-1-2-1 15,0 1 0-15,-1-1-1 16,1-2 1-16,-2 3 0 16,3-1 1-16,0 3 1 15,-3-2-1-15,-2 0 1 16,-1-3-2-16,3 4 1 16,-2 0-2-16,2 1 1 15,-2 1-1-15,-2 0 0 16,-1-1-1-16,-1-1-11 15,1 2-24-15,0 0-136 16,4 5 118-16</inkml:trace>
  <inkml:trace contextRef="#ctx0" brushRef="#br0" timeOffset="144659.319">17130 10931 627 0,'-6'-2'116'16,"0"-1"-128"-16</inkml:trace>
  <inkml:trace contextRef="#ctx0" brushRef="#br0" timeOffset="146107.546">17111 10921 430 0,'-1'-1'188'15,"0"0"-102"-15,0 0-42 16,0 0-34-16,-1-1-7 16,1 1 7-16,0 0 6 0,0 0 12 15,-2-4 5-15,1 3 3 16,0-1-4-16,0-2-14 16,-1 1-5-1,2 1-11-15,0 0-1 0,-1-3-1 16,0 0 1-16,-1-1 1 15,0-1-1-15,-1-2 3 16,0-3 5-16,-14-31 8 16,14 30 3-16,0 0-4 15,0 2-5-15,-2-3-11 16,0 0-2-16,-1 1 0 16,4-3 2-16,-3 4 0 15,1 1 2-15,1 1 3 16,-4-1 3-16,3 3 6 15,2 0 4-15,-1-1 5 16,1 4 2-16,-1-1 5 0,0 1 3 16,-3 0 5-16,-1-1-3 15,-4 1-11-15,1-1-6 16,-4-1-15-16,-5-3-3 16,0 0 0-16,3 0 1 15,-5 3 2-15,8-1 2 16,-1 0 0-16,-3-2 0 15,4 0-3-15,-7 2 0 16,1 5-2-16,-1 0 0 0,0 1-1 16,3 2-1-16,0 0 0 15,1 1-1-15,0 0 0 16,2 2 0-16,-1 1 0 16,2-1 1-16,1-1 0 15,3 1 1-15,2 0 0 16,-1-1 0-16,-1 3-2 15,1 2-1-15,1-1-5 16,-1 5-2-16,1 2 0 16,1-1-1-16,0 6 4 15,1-2 1-15,2 4 3 16,-2 0 0-16,3 7-1 16,0-3-1-16,0 4 1 15,0 1 1-15,0-2 2 16,0 0 1-16,0-1 1 15,-2 1 0-15,1-2 1 16,0 1-1-16,0 2 1 0,0 4-1 16,-2 5 1-16,2 3 1 15,-2-2-1-15,0-4 2 16,3 0 0-16,-3-6 1 16,4 2 2-16,2-1 0 15,4-4 1-15,2-2 1 16,5-4-1-16,-2 0 2 15,1-5 2-15,1-1 0 16,-1-2 1-16,-1-3-1 0,0-1-3 16,1 4-1-16,0-2-3 15,-1 0-1-15,4 1 0 16,-3-5 2-16,1-4 1 16,0 5 1-16,-2-2-1 15,3 1-3-15,1 1-1 16,0 0-2-16,5-4 1 15,0 0 1-15,1-5-1 16,1-2 0-16,3 1-1 16,2-2 0-16,-3 2-1 15,-1-5 0-15,-1 0 1 16,-4-1 0-16,0 0 0 16,-1 1 1-16,-2 1-1 15,1-1 1-15,0-2-1 16,-4 2 0-16,-1-1 2 15,-1 2 0-15,-2-2 6 0,1 2 2 16,-4-5 3-16,0 2 0 16,0-1 0-16,-2-3 2 15,-1 3 4-15,0 0 1 16,-2 3-1-16,-1-1-3 16,-1 0-7-16,0 1-2 15,-2-1-2-15,0 3-2 16,1 1 0-16,0 2 0 15,-2-6 3-15,1 1 1 16,1-4 5-16,0-1-1 0,2 1-1 16,0-1-1-16,-3 3-1 15,3-2-1-15,-1 1 0 16,0-1 0-16,0-2-2 16,1 3 0-16,-2 0-1 15,0 0-2-15,2 4-1 16,-3-1 0-16,3 4-1 15,-2-3 1-15,2 3 0 16,1-4 0-16,-1 5-1 16,1-5 0-16,1 5-1 15,-4-2-1-15,3 1-2 16,3 6-1-16,-5-1-3 16,4 1-5-16,0 0-14 15,0-1-12-15,0-1-32 16,0 1-23-16,0 0-61 15,0 0-30-15,0 0-77 0,0 0 154 16</inkml:trace>
  <inkml:trace contextRef="#ctx0" brushRef="#br0" timeOffset="148573.967">10525 9292 237 0,'0'-1'131'16,"0"0"-28"-16,0 0-26 16,0 0-31-16,0-1-5 15,0 1-4-15,0 0-1 16,0 0-3-16,0 0-3 16,0 0 0-16,0-1-1 15,0 1-4-15,0 0-1 0,0 0-5 16,0 0-2-16,0 0-7 15,0 0-2-15,-1-1-6 16,0 1-2-16,-1 1 0 16,1 0 1-16,0 0 2 15,-8 6 2-15,2 7 2 16,-35 28 1-16,32-27 0 16,-4 0-2-16,0 4-1 15,2 1 1-15,-1 0 2 16,-1-1 5-16,0-1 8 15,-1 0 1-15,0 4 0 16,-4 3-2-16,2 5-8 16,-2 1-3-16,1 2-3 15,5 1-2-15,-2-2-2 16,3 0 0-16,1 0-1 16,-2-1 0-16,5 2-1 15,-1-2 0-15,1-1 1 16,1 0-1-16,2-3 0 0,0 1 1 15,2 0-1-15,2 2 1 16,-4 1-1-16,3-1 0 16,2 0-1-16,1-4 0 15,4-3 0-15,-2-1 0 16,3-3 0-16,0 0-1 16,4-1 2-16,3-2-1 15,0-2 0-15,-1-2 1 0,3-3 0 16,-1 0 0-16,0-8 1 15,1-1 1 1,1-1 3-16,1-3 1 0,1 1 0 16,-2-3 0-16,-2-4-1 15,0 1-2-15,-1 0 0 16,1-2-1-16,0 1 1 16,1 0 0-16,-2-3-1 15,2 3 0-15,-3-2-1 16,-2-2 1-16,1-1-1 15,0-4 1-15,3-2-2 16,-1-2 1-16,3-1-2 16,-1 1 1-16,-5-1-1 15,2 2 0-15,-3 4 1 16,3 2 0-16,-4-3 2 16,4 1 0-16,-4 0 0 0,1-1 0 15,1 6 0-15,-2-3-1 16,-2-1 3-16,-2 2 2 15,-3 1 10-15,1-2 4 16,-2 1 6-16,0 0 1 16,-1-5 2-16,-1 2 0 15,-2-1 2-15,2-2 1 16,-5 2-6-16,2 0-4 16,-1 3-7-16,1-2-5 15,1 0-5-15,-2-1 0 0,2 3-3 16,-2 3-1-16,0 2 0 15,1 2-1-15,-7-2 0 16,2-3 0-16,0 0 0 16,0 4 0-16,4-2-2 15,-4 4-2-15,0 1-6 16,-4-1-4-16,-4 6-16 16,3 2-10-16,-1 4-28 15,4 1-38-15,0 8 69 16</inkml:trace>
  <inkml:trace contextRef="#ctx0" brushRef="#br0" timeOffset="181661.553">13121 8727 374 0,'1'0'183'0,"-2"1"-75"16,1 1-32-16,0-2-37 15,-1 0 0 1,1-2 24-16,-1 1 16 0,0 1 12 16,0 0-2-16,-1-1-16 15,1 0-10-15,0 0-9 16,-10-2-2-16,-6 0-3 16,-30-10-6-16,28 9-13 15,-5-7-2-15,1 3 2 16,2-2 4-16,-4-3-3 15,0 2-3-15,-3-1-15 16,-6 1-6-16,-3 0-6 16,-2 1 0-16,-5-2-1 15,-1 4 1-15,-2-1 0 0,3 1 0 16,0 0 2-16,1 1 0 16,6 2-2-16,-6-2 0 15,-1 3-1-15,-1-1 0 16,-7 2 0-16,7 2 0 15,-1-2 0-15,2 2-1 16,8 1 0-16,2-1 1 16,5 0 0-16,1 1-1 15,-1 0 0-15,-2 1 0 16,0 4-2-16,-1-2 2 16,-3 3 0-16,5 1 0 0,-5 3 1 15,2 1-1-15,1 1 0 16,0 2 1-16,1 1-2 15,2 5 1-15,3-5 0 16,1 1 0-16,7 0 1 16,0-5-1-16,2 3 0 15,5 2 0-15,-8-1-1 16,3 0 0-16,-1 3 1 16,-3-1-1-16,3 4 0 15,-2 5 0-15,4 1-1 16,3 2 1-16,1 2-1 15,2-5 1-15,1 1-1 16,0-2 1-16,1 5 1 16,4 2-1-16,0 12 2 15,1-1-1-15,1-1 1 0,0-1 0 16,2-5-1-16,2 0 0 16,5 1-1-16,2 1 1 15,1-4 0-15,4-4 0 16,1-1 1-16,-1 1-1 15,5 4 0-15,-2 1 1 16,2 0-1-16,2-3 1 16,-7-5 0-16,8-1 0 0,-6-8 0 15,5 3 0-15,7 0 0 16,-7-3 0-16,4 4 0 16,0-5 0-16,-3-3 1 15,3-1-1-15,2-2 1 16,2 2-1-16,4 1 2 15,3-2 0-15,5 2 0 16,1-3 1-16,-2 3-1 16,1 1 0-16,0-2-1 15,2 5 0-15,1-1 0 16,0-1 0-16,1-1 0 16,0-3 1-16,3-2 0 15,4 0-1-15,-10-3 1 16,5 0-1-16,-3-1 1 15,-5-7-1-15,7 1 0 16,-2-4 1-16,1-3-1 16,-1-1 1-16,0-3-1 0,-1-3 1 15,-6-4 0-15,-2-3 1 16,-11-1 2-16,3 1 0 16,-4 2-2-16,-1-2 0 15,5 2-2-15,-7-1 0 16,0-3 0-16,3-4-1 15,-4-4 1-15,2 2-1 16,1 3 0-16,0 0 0 16,-3 1 1-16,1-5 0 0,-4-5 2 15,0-4-2-15,-1-2 1 16,2 1 0-16,-6 2-1 16,-4 3 2-16,-3-1 0 15,-4 0 1-15,1 3-1 16,4-1-1-16,-6 0 0 15,3-1-1-15,-9-4 3 16,0 1 0-16,0 2 1 16,-4-1 1-16,2 7 0 15,0 1 0-15,-3 4 1 16,-1 1 0-16,-2 0-2 16,-5-4-1-16,-1 1-3 15,-3 2-1-15,-5 1-1 16,1 1-1-16,-1 8-2 15,-4 0 0-15,2 4-4 16,-3 2-2-16,2 2-2 16,-2 0 1-16,-3 2 0 15,0 1-9-15,0 3-34 0,4 4-53 16,7 7 66-16</inkml:trace>
  <inkml:trace contextRef="#ctx0" brushRef="#br0" timeOffset="192512.132">13000 17065 307 0,'0'-1'103'16,"-3"-1"-112"-16,3-1-15 15,-2 2 5-15,2 0 19 0,-1 0 49 16,0-1 17-16,0 1 7 15,0 0-14-15,0 0-36 16,-3-6-28-16,1 0-83 16,0 2-70-16,1 1 95 15</inkml:trace>
  <inkml:trace contextRef="#ctx0" brushRef="#br0" timeOffset="193329.517">13040 16748 677 0,'-4'-3'263'16,"-2"3"-188"-16,3 0-48 15,1 0-27-15,1 0-4 16,0 0 4-16,0 0 9 16,0 0 13-16,0 0 4 15,-3 2-1-15,-4 1-4 16,-3 12-11-16,-29 31-3 0,34-26 2 16,-4 0 4-16,-1 2 8 15,0 0 2-15,-2 4 0 16,-2-1-3-16,0 0-8 15,-4 0-3-15,2-2-7 16,2 2-1-16,0 8 0 16,1 3-1-16,-1 2 1 15,2 3 0-15,1-1 1 16,1 4 1-16,4 6 1 16,3 0-1-16,3-4-1 15,1-1-2-15,1-5 0 16,1 1 0-16,3-7 0 15,0 1-1-15,1-14 0 16,2 1 0-16,3-4-1 16,-1-4 0-16,6 4 1 15,-3-6 0-15,4 1 1 16,-1-2-1-16,2-6 3 16,1 0 2-16,0-3-1 0,3-4 1 15,-1-1-4-15,1-3 0 16,3-4 0-16,-2-2-1 15,0-1 1-15,-1 0 0 16,-3-3 2-16,0 3 1 16,-4-1 3-16,1-3 0 15,-2 2 0-15,1-2 0 0,-6-4-2 16,-2 2-1-16,-4 1 0 16,-2-4-3-16,-2 4-3 15,-1 0-3-15,-6 1-5 16,-3 3-1-16,-4 4-9 15,-2-1-1-15,-4 7-5 16,2 0 5-16,-2 4 11 16,3 2 3-16,0 6 7 15,-1 2-1-15,-2 11-1 16,2-1-2-16,1 9 1 16,0 2-1-16,5-8-4 15,3 4-15-15,6-5-106 16,6-1 91-16</inkml:trace>
  <inkml:trace contextRef="#ctx0" brushRef="#br0" timeOffset="193771.775">13364 17257 639 0,'-28'87'293'0,"24"-87"-163"15,1-3-98-15,6-1-119 16,-3 3 3-16,0 0 41 16,14-9 45-16,34-22 59 15,-26 20 6-15,7 1-11 16,1-1-20-16,8 1-28 15,4 2-8-15,5 2-6 16,1-1-2-16,-4 4-10 16,-1-3-19-16,-7 5-84 15,-4 3-109-15,-3 0 144 0</inkml:trace>
  <inkml:trace contextRef="#ctx0" brushRef="#br0" timeOffset="194685.37">13945 16807 523 0,'2'-3'205'0,"0"-1"-135"16,3-1-62-16,4-3-21 0,1-2 2 15,4 1 6-15,2 3 11 16,-2 0 25-16,3 2 6 16,3 2 3-16,-1 2-7 15,6 2-20-15,1 3-7 16,2 2-4-16,3 6 6 15,-1 5 22-15,-1 4 10 16,-5 9 16-16,-3 0-1 0,-4 5-16 16,-1-3-9-16,-3 0-16 15,2 2-5-15,-5 7-7 16,-2 4-2-16,-2 5-4 16,-4 4-5-16,-3 12-3 15,0 1-1 1,-14 1 3-16,0-6 3 0,-7-9 0 15,-6-7 0-15,3-7-8 16,-5-6-5-16,-3-11-6 16,-1-1-3-16,-4-6-8 15,-1 0-1-15,0-5-3 16,-5-6 3-16,8-6 19 16,4-7 9-16,2-8 22 15,9-2 3-15,0-5-5 16,1 0-7-16,9-7-11 15,2-3-3-15,8-8-9 16,2 1 2-16,11 7 6 16,-1 3 4-16,8 3 26 0,4 1 3 15,2-3-2-15,4-1-3 16,3 10-14-16,2 4-2 16,1 11 0-16,0 7 0 15,2 8 5-15,1 7 2 16,2 10 4-16,3 5 3 15,-2-1 2-15,-4 0 1 16,-2 7 2-16,-4-1-1 0,-2 8-1 16,3-2-2-1,-3-2-3-15,-3 1-4 0,-4-1 0 16,-2 3-2-16,-3-5-23 16,-1-1-38-16,0-9 35 15</inkml:trace>
  <inkml:trace contextRef="#ctx0" brushRef="#br0" timeOffset="195748.923">12282 16578 520 0,'25'-14'195'0,"-28"14"-153"16,2 0-63-16,-1-1-10 15,2 1 9-15,0-1 67 16,0 1 43-16,0 0 34 16,0 0-5-16,0 0-49 15,-1 0-25-15,0 0-35 16,0 0-3-16,0 0-4 16,0 0 1-16,0 0 8 15,-3 5 6-15,-4 9 11 16,-15 32 4-16,18-19-9 15,2 2-5-15,3 10-13 16,3 7-4-16,5 16 0 0,4 2-2 16,3 9 1-16,0 7-1 15,2-1 2-15,2 10 0 16,1 3 0 0,-2 0 2-16,-2 3-1 0,-2-15 1 15,-4-7 0-15,0-6 0 16,2-12-1-16,-6 0 1 15,-3-13-4-15,4-10-8 16,-5-11-76-16,6-6-124 0,13-9 136 16</inkml:trace>
  <inkml:trace contextRef="#ctx0" brushRef="#br0" timeOffset="196448.031">14669 16365 449 0,'0'-1'233'0,"0"1"-63"15,0-1-57-15,0 1-46 16,-1 0-9-16,1 0 5 16,0 0 4-16,0 0 3 15,0 0-3-15,0 0-13 16,0 0-8-16,0 0-17 16,0 0-7-16,0 0-10 15,0 0-4-15,1 16-4 16,9 44 1-16,-6-25 3 15,3 5 1 1,1 3 1-16,1 2-2 0,3 11-3 16,1 5-1-16,1 9-2 15,2 9 0-15,-1-2-1 16,-3-2-1-16,3 2 1 16,-2-3 0-16,0 12 1 15,4-2 1-15,-5-3 0 16,-3 2 1-16,-4-21 0 0,-2 0 3 15,-2-16 6-15,-1-4 4 16,3-1 8-16,-3-6 2 16,4-4-3-16,-3-5-4 15,-2-9-7-15,2-2-5 16,-1-3-8-16,0-5-8 16,1-3-49-16,4 0-52 15,-2-2-249-15,-3-2 234 16</inkml:trace>
  <inkml:trace contextRef="#ctx0" brushRef="#br0" timeOffset="196871.853">15497 17256 959 0,'-1'-1'366'16,"0"0"-285"-16,0 0-102 16,0 0-53-16,-1-1 8 15,1 1 59-15,0 0 42 16,1 0 42-16,13-3 5 16,17 2-25-16,38-4-22 15,-22 4-30-15,8 0-11 16,-3-3-32-16,0 2-16 0,-6-1-17 15,-9-3-8-15,-1 4-36 16,-4 3-43-16,-7 0 100 16</inkml:trace>
  <inkml:trace contextRef="#ctx0" brushRef="#br0" timeOffset="197183.313">15244 17680 514 0,'15'-5'215'0,"11"-3"-131"0,5-4-36 16,21-6-45-16,5-1 0 16,5-3 0-16,5 6 1 15,0 3 4-15,3 3 0 16,-8 3-4-16,-1-2-13 16,-4 3-133-16,-5 0 103 15</inkml:trace>
  <inkml:trace contextRef="#ctx0" brushRef="#br0" timeOffset="197740.629">16761 16683 1000 0,'11'8'378'15,"-10"0"-306"-15,3 2-56 16,4 5-62-16,-3 3 13 16,-1-1 50-16,-2 1 31 15,-2 8 35-15,0 5 4 16,-5 8-22-16,-5 3-18 16,-4-5-29-16,-3-1-10 15,-1-7-7-15,3 3-1 0,5-5 2 16,-1-6 0-16,10-5 2 15,-2-4-1-15,3 2 2 16,5 2 2-16,8 0 1 16,7 3 2-16,15-5 0 15,14 1-1-15,21-3-2 16,7-4 0-16,16-6-5 16,-4-4-2-16,-1-4-11 15,1-3-4-15,-8-2-15 16,-5 2-11-16,-9-2-28 15,-11-2-24-15,-14 4-73 16,-8-3-67-16,-14 2 148 16</inkml:trace>
  <inkml:trace contextRef="#ctx0" brushRef="#br0" timeOffset="198232.398">17100 16571 832 0,'0'0'364'16,"0"0"-147"-16,2 6-199 15,3 19-37-15,2 35 8 16,-7-27 18-16,0-2 53 16,0 2 10-16,1 6 2 15,-1 4-9-15,0 8-32 16,3-3-9-16,-2 2-13 15,3 3-2-15,0 2-5 16,3 5-1-16,4 6 1 16,-2 5-1-16,6 2 0 15,-1 2-1-15,-2 0 0 16,5-8 0-16,-11 2 0 0,7 0 1 16,-3-4-1-1,-3-7 0-15,1-9-7 0,-2-9-11 16,-6-14-41-16,7-6-38 15,-2-9-177-15,-1-8 178 16</inkml:trace>
  <inkml:trace contextRef="#ctx0" brushRef="#br0" timeOffset="209821.471">11802 9622 105 0,'0'0'88'0,"0"0"32"16,0 0 4-16,0 0-17 16,0 0-14-16,0 0-37 15,0 0-18-15,0 0-25 16,0 0-7-16,0 0 1 0,0 0 3 15,0 0 11-15,0 0 3 16,0 0 4-16,0 0 0 16,0 0-5-16,0 0-5 15,-1 0-8-15,1 0-5 16,0 0-4-16,0 0-1 16,0 0-3-16,0 0 0 15,0 0 0-15,0 0 0 16,0 0 2-16,0 0 1 0,0 0 0 15,1 1 0-15,10 6 0 16,0 0 0-16,28 27 0 16,-25-26 0-16,0-1 0 15,1 0 0-15,2 1 0 16,-3-1 1-16,2 1 1 16,2-2 1-16,-3-1 5 15,2 1 1-15,2-5 2 16,1-2-1-16,5-1-4 15,-2-2-2-15,4 1-1 16,-4 1-2-16,-1 0 0 16,1 2-1-16,-2-1 0 15,0 0 0-15,-1-1 0 16,-1 1 0-16,-2 2 0 16,-1 2 1-16,1-2-1 15,-4-1 1-15,2 0-1 16,0 0 1-16,1 0 1 0,4 0 0 15,-1-2 0-15,1-1 0 16,1 3 1-16,-2-2 0 16,-5 0 0-16,2 2 0 15,-5-4 0 1,0 3 0-16,5 1-1 0,-3-3 1 16,1 1 0-16,-1 0-1 15,-3-1 0-15,1 1 0 0,2 2-1 16,2 0-1-16,1 0 1 15,0-1 1-15,1-1-1 16,0 0 1-16,0 1-1 16,-1 1 1-16,-3 2 0 15,-3 0 0-15,-2-1 2 16,-1 0-1-16,-2-1 0 16,-2 3-1-16,2 0-8 15,-5-3-18-15,0 0 17 16</inkml:trace>
  <inkml:trace contextRef="#ctx0" brushRef="#br0" timeOffset="-198101.665">1559 14744 354 0,'-6'0'162'16,"2"0"-46"-16,-1 0-177 16,3-1-43-16,2 1-47 0,0-1-1 15,0 0 102-15</inkml:trace>
  <inkml:trace contextRef="#ctx0" brushRef="#br0" timeOffset="-198046.807">1538 14736 52 0,'-1'-1'1'15,"-4"0"1"-15</inkml:trace>
  <inkml:trace contextRef="#ctx0" brushRef="#br0" timeOffset="-194009.851">1735 14804 637 0,'-8'-2'239'0,"1"-1"-173"16,6 5-157-16,-1-1-17 15,2-1 17-15,0 0 51 0,0 0 148 16,0 0 41-16,0 0 38 15,0 0-19-15,0-1-70 16,-1-1-31-16,0 1-47 16,-1 0-13-16,1 0-7 15,0 0-2-15,0 0 1 16,0-1 1-16,0 1 1 16,0 0 0-16,-1 0-2 15,1 0-1-15,0 0-4 16,0 0-2-16,0-1 0 15,0 1-1-15,0 0-1 16,-1 0 0-16,1 0 0 16,0 0 1-16,0-1 3 15,0 1 1-15,0 0 1 16,-1 0-1-16,1 0 1 16,0 0 0-16,1 0 1 15,7-4 1-15,23-10-1 0,31-10-1 16,-22 15-2-16,3 0 0 15,-2 2-3-15,-3-5 0 16,-3 3 0-16,0 3-1 16,0 5 0-16,0 2 0 15,1 2-4-15,-1-2-1 16,2 2-1-16,-4-1 2 16,-1 4 6-16,-4 0 2 15,-9-2 6-15,-1 1 1 0,-8-4 2 16,-5 0 1-16,0 0 8 15,-5 0 1-15,1 0 1 16,0 0-1-16,0 0-5 16,0 0 0-16,0 0 4 15,-1 0 2-15,-2 8 2 16,-3 11-1-16,-13 33-5 16,7-22-3-16,-2 7-6 15,-2 2-1-15,1 4 0 16,0 4-1-16,-1 6 1 15,0-1-1-15,-1 0 0 16,-2 2 1-16,2 0 0 16,0 5 1-16,2-2 0 15,1-6 0-15,5-6 0 16,-2-3 1-16,3-1-1 16,4-4 1-16,-2-8 0 0,5-5-1 15,-3-5 1-15,1-7-2 16,-1 0-2-16,2-3-21 15,2 2-107-15,-1 2-115 16,4 7 148-16</inkml:trace>
  <inkml:trace contextRef="#ctx0" brushRef="#br0" timeOffset="-193581.12">2360 15146 290 0,'4'2'95'0,"0"-1"-136"16,0-1-24-16,-4-1 3 16,0-1 18-16,0 1 82 15,0 0 20 1,14 0 30-16,16-1 0 0,49-8-9 0,-27 7-4 15,-13 3-15-15,2 0-5 16,-5 0-14-16,-2 0-6 16,-3 0-12-16,-1 1-7 15,0 4-11-15,3 0-13 16,-3 1-133-16,2-2 103 0</inkml:trace>
  <inkml:trace contextRef="#ctx0" brushRef="#br0" timeOffset="-193064.444">3115 14631 895 0,'42'93'281'0,"-41"-90"-350"15,-1 1-33-15,-1 7-7 16,1 5 30-16,-5 1 83 0,1 3 31 16,-2-3 25-16,-4 4 9 15,-1 3-12-15,0 4-14 16,-7 3-24-16,2 3-9 15,0 8-6-15,-2-1 1 16,0 6 7-16,1-4 2 16,0 0 0-16,2 7-1 15,6 4-10 1,-2 1-1-16,1 4-1 0,2 1 1 16,-3-1 0-16,7-3-1 0,6-18-5 15,-2-9-12-15,9-19-13 16,-4 0-4-16,1-4 1 15,1 1 3-15,4 0 10 16,1-2 3-16,1 3 5 16,5-7 5-16,2-1 3 15,7-1-1-15,5-11-21 16,3 2-23-16,5-8-65 16,2-3-42-16,-1-8 94 15</inkml:trace>
  <inkml:trace contextRef="#ctx0" brushRef="#br0" timeOffset="-192872.418">3449 15345 259 0,'5'-23'148'0,"-4"-2"-30"15,-1 2-27-15,-1 1-49 16,-3 2-20-16,-2 7-17 0,-1 3-7 16,-8 5-14-16,0 8 3 15,-13 15 1-15,-11 8 5 16,-3 23 14-16,-8 3 8 15,-1 10 6-15,7 6-2 16,1 2-23-16,5 10-54 16,2 4 39-16</inkml:trace>
  <inkml:trace contextRef="#ctx0" brushRef="#br0" timeOffset="-192392.974">3680 14524 442 0,'-2'3'171'15,"0"8"-118"-15,-2 0-35 16,0 12-18-16,-2 5 12 15,0 4 33-15,3 0 15 16,-2 7 26-16,5 2-1 16,5 16-27-16,2 4-14 15,4 12-28-15,5 8-9 0,0-1-7 16,4 3 0-16,2-1 0 16,-5-12 1-16,-1-3-1 15,-1-8-1-15,-7-15-4 16,4-1-6-16,-4-16-62 15,0-9-61-15,-2-11 82 16</inkml:trace>
  <inkml:trace contextRef="#ctx0" brushRef="#br0" timeOffset="-191643.467">1466 14599 70 0,'3'7'34'0,"2"3"12"15,-4 4-6-15,5 7 8 16,-4-4 0-16,0-1-18 16,5-2 5-16,-6-5 15 0,5 3 7 15,-7-8-1-15,-1 0-8 16,2-2-21-16,0-2-8 16,-2 0-5-1,1 0 0-15,0 0 2 0,0 0 9 16,0 8 15-16,0 7 6 15,-6 30 5-15,8-25-5 16,-2 6-11-16,-4 5-3 16,5 3-8-16,1 4-3 15,0 7-5-15,6 2-2 0,-2 7 5 16,-3 0 3-16,5 3 2 16,-7 3 0-16,0-3-8 15,0 1-4-15,-1-5-5 16,1-1-4-16,2 0-17 15,2-1-62-15,0-3 53 16</inkml:trace>
  <inkml:trace contextRef="#ctx0" brushRef="#br0" timeOffset="-190174.406">1338 16605 1018 0,'-25'-8'361'0,"5"2"-315"0,5-2-28 16,8 4-15-16,-1 0 0 16,3 0 24-16,-3 2 17 15,2 0 27-15,-1-2 4 16,2 7-21-16,2-7-18 16,1 1-35-16,1 3-14 15,1-2-33-15,0 1-4 16,0 0 7-16,8 0 9 15,22 0 29-15,53 0 3 16,-29 0-1-16,1-1-1 0,0-2-1 16,2 2-4-16,1-3-22 15,-4-3-7-15,-4 4-17 16,-4 0-10-16,-8-2-11 16,-1 4-13-16,-6-2-47 15,-4-3-46-15,-8 4 118 16</inkml:trace>
  <inkml:trace contextRef="#ctx0" brushRef="#br0" timeOffset="-189829.155">1250 16850 1041 0,'0'3'321'0,"2"-3"-309"16,17-7-121-16,8 1-3 15,16-6 62-15,9 4 38 0,1 1 8 16,-5-1 2-16,4 3 0 16,1-1-9-16,6-1-26 15,6 1-16-15,0-2-69 16,-1-1-65-16,-11-3 122 16</inkml:trace>
  <inkml:trace contextRef="#ctx0" brushRef="#br0" timeOffset="-189410.559">2648 16131 749 0,'0'10'374'0,"-4"-7"-111"15,2-2-151-15,-2 0-100 16,3-1-8-16,0 0-4 16,-2 6 1-16,-6 24 10 15,-9 45 8-15,11-13 6 16,1 12 0-16,5 18-8 16,1 14-9-16,7 17-8 15,3 8-8-15,4-6-81 16,3-6-85-16,8-16 107 15</inkml:trace>
  <inkml:trace contextRef="#ctx0" brushRef="#br0" timeOffset="-185601.114">7899 12443 240 0,'-51'-19'116'0,"47"10"-37"0,-1-3-48 16,2 0-20-16,0-1 3 15,-4 0 39-15,1 0 22 16,-4 1 27-16,1 1 3 15,1 3-28-15,-2 0-18 16,1 1-23-16,-2 1-4 16,1 0-13-16,1 0-5 15,2 4-7-15,-1 1-2 16,-1 2 1-16,2-1 0 0,1 1 1 16,6-1-3-16,-1-2-2 15,0 2 0-15,1 0-1 16,-1 0 1-16,1 0 2 15,0 0-1-15,0 0 0 16,0 0-1-16,0 0-2 16,0 0 0-16,0-1-3 15,0 1 1-15,0 0 1 16,0 0 1-16,0 0 2 16,0 0 0-16,0 0 2 15,0 0 0-15,0 0 2 16,0 0 2-16,0 0-1 15,0 0-1-15,0 0-3 16,0 0-2-16,0 0 0 16,0 0 0-16,10 7 1 15,-1-2-1-15,2 1 2 16,30 21 1-16,-26-21 3 0,-1 2 1 16,2-3 3-16,-1 1 1 15,-1-4 0-15,3 1 1 16,1-1 7-16,-1-1 5 15,4 0 7-15,1-1 0 16,0-1-6-16,-1 1-7 16,1 0-10-16,-3 0-2 0,0 0-5 15,1 1-1-15,-3-1 0 16,-1 5 0-16,1-4-1 16,0 1 1-16,-1 2 0 15,4-2-1-15,-4-1 0 16,-4 2 1-16,1-3-1 15,0 0 1-15,1 1 0 16,-1-1 0-16,2 2 0 16,0-2 1-16,3 0 1 15,-1 0 0-15,0-1 0 16,1 1-1-16,1-1 0 16,0-1 1-16,4-1 0 15,0 1 0-15,1 1 0 16,1-4 1-16,0 3-1 15,-2 1 0-15,0 0 1 16,-1 1 1-16,-3-2 0 16,1 1 2-16,0-2 0 0,2 0 1 15,1 0-1-15,-2-2-1 16,1 0-3-16,2 3 0 16,3-1-2-1,2 2 1-15,1 1-1 0,0-1 1 16,1-2-1-16,-1 2 0 15,0-3 0-15,1 4 0 16,-5 0-1-16,2-2 1 16,-2 5-1-16,-2-3 0 0,0 0 0 15,-2 1 1-15,-4-2 0 16,2-3 0-16,0 2 3 16,-2-1 0-16,-3 0 4 15,0 3-1-15,-5 0-1 16,0 3-1-16,1-1-4 15,-4-1-1-15,-1 0-2 16,-1 3-3-16,0-2-24 16,1 6-34-16,-4 9-251 15,-3 8 215-15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7:44:08.9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17952 7868 211 0,'-2'0'117'0,"1"0"-14"15,0 0-89-15,0 0-25 16,-1 10 1-16,-1 2 16 16,1 3 4-16,-4 28 12 15,3-30 5-15,3 0 3 16,-2 1-2-16,0 4-9 15,2 3 0-15,-1 7 8 16,1 8 11-16,0 16 12 16,0 5-2-16,-3 10-13 15,-3-1-10-15,-2-2-14 0,-2-2-5 16,0-6-3-16,2-1-1 16,0-11-2-16,1-6-1 15,3-15-21 1,-1-7-9-16,1-14-54 0,-5-7 51 15</inkml:trace>
  <inkml:trace contextRef="#ctx0" brushRef="#br0" timeOffset="358.257">17686 7939 859 0,'5'-12'336'0,"-7"5"-247"16,-3 1-60-16,5 5-46 16,5 2-6-16,6-1 7 15,12 3 15-15,3-2 6 16,4 0 2-16,8 1 2 15,-1 0 0-15,11-1-3 16,5 0-2-16,6 1-2 16,2 2-1-16,-6-1 0 15,-5-2 0-15,-7 1-1 16,-7-3 0-16,-3 2-31 0,-1 3-27 16,-5-3-63-16,-1 6-35 15,-10-2-83-15,-3-3 146 16</inkml:trace>
  <inkml:trace contextRef="#ctx0" brushRef="#br0" timeOffset="752.761">17650 8587 605 0,'1'0'298'15,"-4"-4"-42"-15,3 3-325 16,0 1-11-16,0 0 5 16,0 0 34-16,0 0 51 15,5 3 11-15,10 0 10 16,-3 5 3-16,33 31-2 15,-28-29-2-15,2 3-5 16,7-1 1-16,4-2-2 0,2 1-2 16,6-6-1-1,8-1 1-15,5-7-2 0,1 0-4 16,2-1-8 0,-10 1-3-16,1-4-6 0,-5-2-5 15,-4-4-37-15,1-1-24 16,-6 2-90-16,-2-3-94 15,-10 0 162-15</inkml:trace>
  <inkml:trace contextRef="#ctx0" brushRef="#br0" timeOffset="1070.911">18349 8519 890 0,'4'49'261'16,"0"-48"-265"-16,8 13-80 15,0 2 0-15,0 11 58 16,0 3 14-16,-5-4 11 15,1 4 2-15,-1-6 1 16,0 2 0-16,-1-4 0 16,0-2-2-16,0-2 0 15,-1-6-15-15,-2-5-117 0,2-2-104 16,3-6 141-16</inkml:trace>
  <inkml:trace contextRef="#ctx0" brushRef="#br0" timeOffset="1452.889">19031 7936 392 0,'5'41'129'0,"1"23"-131"15,0 13 0-15,0 1 3 16,1 1 1-16,-5-7 22 15,5-8 24-15,-1-5 24 16,-2-8 2-16,2-11-19 0,0-6-23 16,-6-9-24-16,0-3-4 15,1-12-3-15,-2-5 1 16,2-12-113-16,-1-9 84 16</inkml:trace>
  <inkml:trace contextRef="#ctx0" brushRef="#br0" timeOffset="1783.543">18866 7987 1327 0,'6'-11'402'0,"14"11"-484"16,10 3-24-16,20 6 20 15,4 0 34-15,8-5 51 16,11-2 3-16,5-3 0 16,3 0 0-16,2 0-2 15,-9 0 1-15,-10 1-1 16,-8-2-1-16,-19 0-1 15,-4 1-7-15,-14-1-51 0,-6 2-57 16,-3 3-159-16,-9 5 170 16</inkml:trace>
  <inkml:trace contextRef="#ctx0" brushRef="#br0" timeOffset="2151.27">18847 8525 710 0,'-3'3'193'0,"4"4"-241"15,0 4-61-15,3 10 10 16,0 1 59-16,3-3 67 16,2-4 36-16,4-4 54 15,2-2 23-15,7-5 2 16,5 0-26-16,7-3-45 16,4-1-22-16,1-1-30 15,4 0-8-15,-5 1-7 16,-1 0-4-16,-2-1-29 15,-5 1-38-15,-2-2-88 0,-1-2-73 16,-4-1 138-16</inkml:trace>
  <inkml:trace contextRef="#ctx0" brushRef="#br0" timeOffset="2516.287">19674 8527 1038 0,'1'0'345'0,"13"8"-346"16,-4 4-31-16,5 15-4 16,-3 3 2-16,-13 9 6 15,-4 0 5-15,-9-3 7 16,-3-4 3-16,0-8-2 15,2-4 0-15,-3-10-6 16,2 0 2-16,2-5 11 16,-5-5 1-16,6-5 22 15,4 1 10-15,2-3 20 16,6 2 4-16,4 5-17 16,5-6-10-16,11 2-23 15,4 2-3-15,10 1 0 0,9 1 0 16,10 1-30-1,5 2-25-15,8-3-137 0,-3 2 125 16</inkml:trace>
  <inkml:trace contextRef="#ctx0" brushRef="#br0" timeOffset="2717.749">20592 8376 1210 0,'4'-8'341'0,"-4"3"-356"15</inkml:trace>
  <inkml:trace contextRef="#ctx0" brushRef="#br0" timeOffset="2898.277">20666 8274 44 0,'109'-21'20'0,"-92"34"-6"15,1 2-9-15,-2-3-5 0,-2-1-1 16,-1-3 1-16</inkml:trace>
  <inkml:trace contextRef="#ctx0" brushRef="#br0" timeOffset="3091.749">20903 8273 222 0,'83'-52'100'15,"-69"38"-49"-15,-1 3-25 0,3 11-26 16,-3 0-1-16,1 8 0 15,1 3 1-15,-1 2 10 16,1 4 11-16,-2-1 28 16,-2-1 11-16,0-1-1 15,-3-4-9-15,-4-2-28 16,2 1-12-16,-5-2-57 16,0-2-64-16,2-2 70 15</inkml:trace>
  <inkml:trace contextRef="#ctx0" brushRef="#br0" timeOffset="3454.638">22094 7848 1067 0,'3'10'267'0,"2"13"-391"16,4 37-31-16,-1 10 43 15,-8 24 65-15,-3 6 29 16,-5-7 18-16,-5 2 3 0,-1-16 3 15,2-2 2-15,2-15 0 16,6-8-1-16,4-18-3 16,1-12 2-16,0-18 68 15,0-7 7-15,-3-17-47 16,-4-12-74-16,-2-23 4 16</inkml:trace>
  <inkml:trace contextRef="#ctx0" brushRef="#br0" timeOffset="3736.567">21810 7941 1229 0,'15'-10'413'15,"12"7"-427"-15,5 2-31 16,13 3 1-16,3 4 6 16,10-5 36-16,4 3 3 15,5-2-1-15,4 3 0 16,-5 4-18-16,-1-1-19 16,-17 1-48-16,-3-2-24 0,-12-3-47 15,-6 0-22 1,-8 0 117-16</inkml:trace>
  <inkml:trace contextRef="#ctx0" brushRef="#br0" timeOffset="4076.046">21625 8610 1230 0,'0'-3'422'0,"23"-5"-450"16,6 2-58-16,17 10-25 15,4 4 13-15,7 5 79 0,4-1 38 16,7-2 17-16,6-2 2 15,8 0-14-15,2-1-11 16,-3 5-14-16,-8 1-9 16,-20-4-24-16,-13-4-11 15,-15-5-33-15,-8-7-31 16,-6-7-109-16,0 0 139 16</inkml:trace>
  <inkml:trace contextRef="#ctx0" brushRef="#br0" timeOffset="4307.932">22497 8286 807 0,'30'53'226'0,"-25"-46"-171"16</inkml:trace>
  <inkml:trace contextRef="#ctx0" brushRef="#br0" timeOffset="4709.86">22563 8395 408 0,'40'60'294'0,"-28"-60"-4"15,0-1-130-15,1-1-53 16,2-3-61-16,0 5-11 16,-3 0-8-16,-2 0-3 15,-1 1-9-15,-2-1-7 16,1 6-8-16,-2-1-3 16,-2 6-22-16,-1 3-3 0,-6 1-2 15,-2 0 2-15,-5 1 18 16,-4-1 4-16,-1 0 1 15,-2 1 0-15,2 1 1 16,2 0 1-16,3-4 2 16,3 0 1-16,4-4 0 15,2-1 0-15,1 1 0 16,-1-4 0-16,4 6 1 16,2 1-1-16,2 3 0 15,2 3 0-15,-4-7-1 16,-1 2 0-16,-4-3 1 15,-2-1 0-15,-4 2 1 16,-2-2 2-16,-2 0 4 16,1-1 0-16,1-1-2 15,-2 1-17-15,1-5-32 16,2 0-23-16,5 1-59 16,1-6-19-16,5-2 90 15</inkml:trace>
  <inkml:trace contextRef="#ctx0" brushRef="#br0" timeOffset="5294.967">23038 8519 555 0,'-2'1'241'15,"1"0"-81"-15,-2 3-160 16,2-4-9-16,0 0 5 16,0 0 4-16,0 2 4 15,-3 2 1-15,0 3 3 16,-1 2 7-16,0 3 7 16,-1 33 3-16,15-27-3 15,2 3-5-15,-5-4-8 16,1 1-4-16,-4-5-1 15,0-2 0-15,1-3 2 16,-3-2 8-16,-4-4 17 16,-4 0 4-16,-9 1 1 15,1-2-11-15,-8-4-39 16,-2-1-27-16,-2-12-34 0,-3-2-13 16,5-10-21-16,2-6 3 15,8 1 26-15,0-5 20 16,4 5 64-16,3 6 35 15,5 3 6-15,2 2-14 16,4 5-26-16,4 0-7 16,1 6 0-16,6 3 13 15,4 4 17-15,5 3 8 16,4 2 30-16,3 0 14 0,0 2 18 16,2 1-3-16,7 3-26 15,-3 1-18-15,-4 1-33 16,-2 2-11-16,-10-1-17 15,-6-3-13 1,-3-5-33-16,-3 0-18 0,0-2-59 16,2-5-55-16,2-5 123 15</inkml:trace>
  <inkml:trace contextRef="#ctx0" brushRef="#br0" timeOffset="5819.744">23566 8377 1197 0,'0'2'405'15,"1"-1"-490"-15,-4 2-43 16,2-3-8-16,0 0 8 15,-3 6 114-15,-12 14 23 16,-27 32 1-16,28-28-2 16,-1 8-7-16,1 3-1 15,2 3 0-15,1 1 0 0,4-5 1 16,1-8 2-16,4-10 9 16,3-6 13-16,-1-6 31 15,5-2 10-15,4-2-4 16,5-1-12-16,14-2-35 15,-1-3-14-15,5-8-5 16,4-1-1-16,-2-9 5 16,5-1 4-16,0-2 11 15,-5 1 3-15,-3 1 9 16,-6 2 4-16,-9 0-4 16,-2-1 2-16,-8-1-14 15,-5-1-6-15,-8 2-11 16,-5 1-6-16,-10 2-3 15,-5 5 0-15,-8 7 0 16,0 2-2-16,-1 7-24 16,3 0-23-16,9 4-55 0,-3 2-26 15,9 0-43 1,4 2-43-16,3 3 152 0</inkml:trace>
  <inkml:trace contextRef="#ctx0" brushRef="#br0" timeOffset="6253.582">24004 8397 1016 0,'0'0'361'0,"-3"0"-374"16,2 3-64-16,-1-3-13 15,1 0 2-15,-9 14 74 16,-33 35 15-16,27-23 3 16,0-2-1-16,0 5-2 15,4 4-1-15,2 2 0 16,2 0 0-16,7-9 0 16,-2-7 3-16,5-8 25 15,1-7 8-15,7-4 12 16,3-2-1-16,3-6-27 15,5-5-9-15,0-7-11 16,4-4 2-16,-1-3 26 16,-1 4 13-16,-4 0 11 0,-4 4-1 15,-5 2-14-15,-3-2-14 16,-7 0-20-16,-1-5-9 16,-11-2-22-16,-3 2-2 15,-6 3 0-15,0 6-7 16,-3 4-44-16,-2 6-57 15,4 1 83-15</inkml:trace>
  <inkml:trace contextRef="#ctx0" brushRef="#br0" timeOffset="6688.421">24506 8425 1167 0,'0'-1'401'0,"0"0"-471"16,-6 2-53-16,5-1-8 16,0 0 4-16,-13 7 111 15,-5 13 20-15,-27 31 4 16,28-26-2-16,-1 10-5 15,2 3-1-15,3 6-2 16,5 1 1-16,9-11 0 16,1-7-2-16,11-14 9 0,4-5 10 15,8-8 16-15,3-2 5 16,9-12-8-16,2-9-5 16,4-11 1-16,1-1 6 15,-8-8 27-15,-2 4-2 16,-7 1-14-16,-5 0-7 15,-7 0-37-15,-3-2-4 16,-13 1-17-16,-7 2-11 16,-26 10-22-16,-18 0-18 0,-15 11-71 15,-10 7-184-15,-5 11 224 16</inkml:trace>
  <inkml:trace contextRef="#ctx0" brushRef="#br0" timeOffset="7648.106">19803 9670 713 0,'14'101'246'16,"-7"-89"-210"-16,4 11-43 15,3 11 2-15,5 11 5 16,-1 5 1-16,-3 14 0 16,-1-2 0-16,-5-1 0 15,-1-4-1-15,-2-11-15 16,-1-4-22-16,-3-12-68 15,-1-9-59-15,0-12-54 16,-1-7 12-16,-5-15 125 0</inkml:trace>
  <inkml:trace contextRef="#ctx0" brushRef="#br0" timeOffset="8103.884">20124 9714 759 0,'5'7'267'15,"-5"0"-226"-15,3 7-42 0,-6 6-8 16,0 9 5-16,-6 5 6 16,-10-2 11-16,-1 1 20 15,-9 1 10-15,-8 3 7 16,-2 0-4-16,-9-4-10 15,7-2-7-15,6-7-6 16,3-5 1-16,8-6 10 16,3-5 4-16,11-6 8 15,3 1-1-15,4-3-14 16,5 0-9-16,-2 0-14 16,0 0-6-16,0-1-2 15,0 0-2-15,17 1 2 16,47 0 2-16,-14 1 0 15,5 0-1-15,0 4-1 16,-6 2-1-16,-6 4-1 0,-10 1 0 16,-3 3-1-16,-2 5 0 15,-7 0 0-15,2 6-2 16,-5 3-39-16,-3-4-33 16,-7 0-94-16,-1 2-94 15,-7-2 168-15</inkml:trace>
  <inkml:trace contextRef="#ctx0" brushRef="#br0" timeOffset="8367.243">20504 10248 890 0,'4'4'334'16,"-2"7"-221"-16,-3 6-120 16,0 11-6-16,-4 8 5 15,-1-3 3-15,-1 3 6 16,-1-3 1-16,-1 2-2 16,2-3-19-16,-1-9-51 15,2-6-33-15,4-9-63 16,-2-6-12-16,4-17 114 15</inkml:trace>
  <inkml:trace contextRef="#ctx0" brushRef="#br0" timeOffset="9043.827">21155 9758 1121 0,'2'4'360'16,"-1"-1"-350"-16,3 23-100 16,1 5-1-16,0 17 41 15,-1 5 26-15,3 4 26 16,-3 1 0-16,0 0 0 16,-1-2-1-16,-5-10 0 15,0-2-1-15,-4-8 0 16,2-7 0-16,1-10 0 15,0-8-3-15,3-10-2 16,0 1-6-16,-1-7-59 16,1 4-87-16,2-14 101 15</inkml:trace>
  <inkml:trace contextRef="#ctx0" brushRef="#br0" timeOffset="9455.259">21380 9746 781 0,'1'0'274'0,"2"3"-240"15,-1 2-31-15,-2-5-7 16,0 0 13-16,0 2 6 16,2 13 14-16,-2-2 10 15,-11 29 4 1,-3-31 3-16,-4 2-1 0,-1-3-5 0,5-3-10 15,2 1-5-15,5-4-6 16,2-2-4-16,2-1-6 16,1 1-3-16,2-2-4 15,0 0-1-15,0 0 3 16,0 0 4-16,2 0 2 16,14 9 1-16,36 32-1 15,-27-26-3-15,4 5-1 16,-3 1-1-16,-1 3-1 15,1 5 0-15,-9-2-2 16,2 2-1-16,-5-4-1 16,-6-1-2-16,2 0-20 15,2 0-25-15,-8 0-79 16,3-1-46-16,0-1-168 16,-6-9 211-16</inkml:trace>
  <inkml:trace contextRef="#ctx0" brushRef="#br0" timeOffset="9879.653">21682 10128 1144 0,'29'14'382'0,"-27"-12"-418"15,3 4-19-15,1 4-6 16,1 3 9-16,1 8 48 16,-2-3 4-16,-4 2 13 15,-1 0 0-15,-3-1-1 16,-3 3-1-16,-2 0-13 16,-3-3-2-16,-4-5 4 15,-1-3 1-15,-3-9 8 16,3 1 0-16,1-2 0 15,0-1 0-15,2-1 4 16,3-1 2-16,2-1 2 16,4 0-1-16,3 0 0 15,0 0-3-15,0 2-8 16,0 0 0-16,18-2-8 16,43-8 0-16,-17 11 0 15,0 0 0-15,1 5-28 16,0 2-38-16,-8 0-159 0,-5 0 148 15</inkml:trace>
  <inkml:trace contextRef="#ctx0" brushRef="#br0" timeOffset="10406.414">22711 9982 495 0,'0'0'244'15,"1"0"-55"-15,-1 0-313 16,0 0 89-16</inkml:trace>
  <inkml:trace contextRef="#ctx0" brushRef="#br0" timeOffset="10807.34">23250 9798 921 0,'4'3'308'16,"-2"2"-330"-16,4 2-10 16,1 11-3-16,1 0 11 15,-2 4 44-15,-2 0 10 16,1 5 19-16,-1 5-3 16,0 10-8-16,-2 5-6 0,-2 0-16 15,0-4-5-15,0-8-4 16,0-7-1-16,-1-10-2 15,1-2-1-15,0-9-9 16,0-2-13-16,1-3-26 16,0-2-15-16,-1-1-128 15,0 0 128-15</inkml:trace>
  <inkml:trace contextRef="#ctx0" brushRef="#br0" timeOffset="12049.54">23636 10043 1093 0,'36'5'346'0,"-36"-8"-391"15,1-3-113-15,-1 2 4 16,0 2 77-16,0 1 59 16,0 0 78-16,0 0-6 15,0 0-45-15,0 0-5 16,10 1-4-16,2 1 5 0,-1 0 20 16,29 9 9-16,-29-5 10 15,2-4-3-15,0 4-17 16,-2-1-9-16,0 1-8 15,-1 1-2-15,2 1 1 16,-2-2 0-16,0 2 0 16,0 0 1-16,-3-1-2 15,-3 1-2-15,-2-2-1 16,2 1-2-16,-3 2 3 16,1 4 0-16,-2 4 0 15,-3-3 2-15,-3 3-5 16,-3-1 3-16,0-5 3 15,-3 3 1-15,2-1 2 16,-3-2 0-16,-1 0 1 16,0-2-1-16,-2-1 0 15,4-1-2-15,1-1-3 16,3-2-2-16,1-3-5 0,2 2-4 16,1-4-18-16,1 0-12 15,1 2-19-15,1-1-2 16,0 1 19-16,0 0 12 15,0-1 29-15,0-1 7 16,1 1 0-16,0 0-2 16,0 0-11-16,-1 0-5 15,-1 1-4-15,2 0-4 16,-1 0 2-16,1 0 2 0,0 0 5 16,0 0 5-16,0 2 6 15,1 0 2-15,6 10 3 16,-2-5 2-16,2 2-1 15,34 33-1-15,-28-31-3 16,0 2-3-16,-2-3 1 16,0 3 0-16,-6-1 0 15,1 6 1-15,-5-1 0 16,-1 4 1-16,0 2 0 16,-2 0 1-16,-4 0 8 15,-2-1 2-15,-6-3 5 16,-3-4 1-16,-4-1-5 15,-1 1-2-15,-5-3-2 16,-4 2-7-16,-9-10-28 16,-1-4-30-16,-3-8-161 15,1-6 142-15</inkml:trace>
  <inkml:trace contextRef="#ctx0" brushRef="#br0" timeOffset="12291.487">24001 10168 1259 0,'-1'8'379'0,"1"-4"-715"16,-7 2 234-16</inkml:trace>
  <inkml:trace contextRef="#ctx0" brushRef="#br0" timeOffset="12518.929">23980 10228 271 0,'-17'80'154'0,"18"-69"-41"15,5 5-10-15,-1-5-8 16,0-3-6-16,4 1 15 15,0-1 13-15,1-1-15 16,-3 0-21-16,0 2-38 16,-1-1-20-16,-2 2-23 15,0 2-2-15,-4 1-4 0,-4 1 0 16,-6 1-1-16,-1 0 0 16,-3-1-9-16,-1-2-2 15,0 3-15-15,-2-6-8 16,-5-4-4-16,3-4-7 15,0-7-24-15,-4-7-27 16,-5-7 66-16</inkml:trace>
  <inkml:trace contextRef="#ctx0" brushRef="#br0" timeOffset="12755.519">23791 10138 675 0,'14'0'310'0,"5"-3"-151"15,2-3-41-15,8 4-33 16,0-3-7-16,0 3-2 16,7 0-6-16,4 2-35 15,-1 0-18-15,-1 1-62 16,-5 2-54-16,-8-1-281 15,-2 1 249-15</inkml:trace>
  <inkml:trace contextRef="#ctx0" brushRef="#br0" timeOffset="23724.866">23510 9781 87 0,'46'11'69'0,"-47"-11"8"15,-1 3-10-15,2-6 1 16,0 2 5-16,0 0 2 16,0 1-7-16,0 0-9 0,0 0-22 15,0 0-12-15,0 0-14 16,0 0 10-16,0 0 36 15,0 0 19-15,0 0 30 16,0 0-2-16,0 0-15 16,0-1-14-16,-1 0-25 15,1 0-7-15,-1 1-20 16,0 0-7-16,0 0-8 16,0 0-6-16,0 1-2 15,-18 16-2-15,-26 29 1 16,24-25 0-16,1-4 0 15,1-1 1-15,1 3 0 16,-3 2 0-16,0-1-4 16,-2 5-8-16,-1-3-12 15,1-2-9-15,0 1-10 16,-1-1 6-16,1-7 13 16,1 2 8-16,6-3 15 15,-1-6 3-15,7-2 2 0,3-1-1 16,1-3-1-16,6 0-2 15,0 1-7-15,0-1-3 16,0 0-1-16,0 0 3 16,0 0 7-16,0 0 1 15,0-1 2-15,3-1 0 16,12 0-1-16,-2 1-1 16,34-2 0-16,-30 1 1 0,0 0-1 15,2 2 0 1,-2 1 0-16,-1-1 1 0,1 4 0 15,-3-3 1-15,3 1 1 16,2 5 1-16,-2-2-1 16,2 0 1-16,-6 2-2 15,2-1 2-15,-1 2 2 16,4 4 2-16,-3-2 3 16,0 1 2-16,1 2 2 15,-1 0 0-15,0 3-3 16,-1-2 0-16,-2-1 0 15,1-3 2-15,-2 2 5 16,-1 3 1-16,-3-2 1 16,-1 8 0-16,0-5-2 15,0 2 0-15,-1 0-2 16,-2-3-3-16,1 6-4 16,-3-2-3-16,0 0-20 15,1-2-36-15,-1-1 33 0</inkml:trace>
  <inkml:trace contextRef="#ctx0" brushRef="#br0" timeOffset="32757.208">19277 13602 186 0,'-1'0'92'16,"0"0"-37"-16,0 0-22 16,0 0-33-16,0 0-3 15,0 0 2-15,-1 0 6 0,1 0 40 16,0 0 28-16,0 0 39 16,0 0 8-16,0 0-19 15,-1 0-23-15,1 0-37 16,0 0-9-16,0 0-5 15,0 0 3-15,0 0 6 16,0 0 2-16,1 0-1 16,0 0-1-16,-2 0 2 15,1 0 2-15,1 0 2 16,0 0-2-16,-1 0-6 16,0 0-3-16,0 0 1 15,0 0-1-15,-1 0-6 16,-3-2-7-16,-9-1-12 15,-2-2-5-15,-34-10-1 16,28 10-1-16,-1 0 0 16,0 4 1-16,0 1-2 15,-2 1 0-15,-5 2-3 16,-1 3-1-16,-4 5-1 0,2 4-1 16,-3 11-10-16,0 3-7 15,2 14-7-15,-1 0-3 16,5 16 3-16,2 10 4 15,5 3 6-15,5 5 5 16,9-2 11-16,-1-9 4 16,10-5 3-16,6-4 1 0,3-4 0 15,5-1-1-15,5-2-1 16,-1-1 0-16,4-9-1 16,6-5 0-16,-1-5 0 15,2-5 1-15,3-6 6 16,2-5 4-16,6-9 4 15,2-5 0-15,4-13 0 16,-1-3-4-16,0-11 1 16,-5-2-2-16,5-2-3 15,-2-6 1-15,2-4-1 16,0-4 0-16,-6-1 4 16,-1 2-1-16,-9 6 0 15,-3 6 2-15,-8 5 1 16,-2 0 3-16,-5 0 6 15,-3 3 6-15,-3-3 0 0,-2 0-3 16,-6 0-10-16,-5-4-9 16,-7 0-7-16,-7-4-2 15,-7-4 0-15,-2 2-2 16,-7 4-19-16,-4 6-11 16,-5 10-29-16,0 1-16 15,-2 7-35-15,4 3-17 16,1 5-71-16,-1 3-97 15,2 4 200-15</inkml:trace>
  <inkml:trace contextRef="#ctx0" brushRef="#br0" timeOffset="33261.858">18974 14140 835 0,'31'76'331'0,"-32"-76"-233"16,0 3-71-16,1-4-61 0,0 1-1 15,0-1 15-15,0 0 24 16,0 0 30-16,-1 1 8 16,1 0 4-16,0 0-6 15,0 0-14-15,0 0-9 16,0 0-11-16,5 7-2 15,-1 12-3-15,41 34-1 0,-26-16 0 16,-1 7-2-16,3 10 1 16,-7 5 0-16,1 0 0 15,1 1 0-15,-7-6-2 16,0-2 1-16,-2-8 0 16,-5-4 0-16,4-4 0 15,-4-5-1 1,0-9-15-16,0-5-20 0,-6-9-56 15,4-3-47-15,-1-3 86 16</inkml:trace>
  <inkml:trace contextRef="#ctx0" brushRef="#br0" timeOffset="34054.503">20387 13365 363 0,'29'-19'149'0,"6"-3"-94"15,4-1-29-15,4-5-26 16,0 0-3-16,-1 9-3 15,0-1 2-15,0 7 1 16,-1 4 1-16,-4 0 2 16,-3 1 0-16,0 3-88 15,-6 1 66-15</inkml:trace>
  <inkml:trace contextRef="#ctx0" brushRef="#br0" timeOffset="34852.238">20412 13532 702 0,'0'0'256'0,"0"-1"-244"16,0 0-54-16,0-2-26 15,3-11 3-15,-2 7 78 0,1 2 50 16,9-25 46-1,-11 30 12-15,0 0-26 0,1 0-19 16,-1-1-33-16,0 0-13 16,0 0-6-16,0 0 1 15,0 0 0-15,1-6 0 16,3-12-10-16,12-30-4 16,-6 29-6-16,1 2-2 15,2-2-2-15,0 3 0 0,6-3-1 16,-1 4 0-16,4-1-1 15,0-2 0-15,-2 2 0 16,5-3 0-16,3 2-1 16,0 2 1-16,8 0-1 15,0-1 1-15,2 2 1 16,1-1 1-16,6-3 1 16,1-4 0-16,2-7 0 15,-2-3 1-15,2-4 3 16,-3 2 1-16,2 5 0 15,-2 2-1-15,-6 6-3 16,0 3-1-16,-7-1-1 16,-2 2-1-16,-5 6-1 15,-2 0-1-15,-8 6-16 16,-1 0-11-16,-6-2-30 16,-1 5-21-16,-4 3-66 15,-1 0-58-15,-2 0 129 0</inkml:trace>
  <inkml:trace contextRef="#ctx0" brushRef="#br0" timeOffset="35385.802">22141 12154 535 0,'-2'-3'193'15,"2"3"-152"-15,0-1-47 16,0 1 9-16,0 0 51 16,-1-1 29-16,1 0 27 15,0 1-6-15,0-1-43 0,0 1-23 16,0 0-32-16,0 0-9 15,0 0-15-15,0 0 0 16,0 0 7-16,3 16 5 16,14 53 11-16,-7-16 3 15,0 13-4-15,-1 7-1 16,-2 6-3-16,1-5 0 16,-2-10 0-16,-2-11-1 15,-3-15 1-15,2-7 1 0,1-6-51 16,-1-8-46-16,-1-10-142 15,-1-3 141-15</inkml:trace>
  <inkml:trace contextRef="#ctx0" brushRef="#br0" timeOffset="35870.774">22635 12148 1037 0,'0'1'359'16,"-2"5"-349"-16,-3 4-149 15,-7 6-15-15,-7 6 12 0,-3 5 43 16,-5 0 109-16,2 0 13 15,1 3 0-15,2 0-3 16,-1 0-13-16,-3-3-3 16,2-5-2-16,-4-6 6 15,2-5 22-15,6 2 13 16,6-7 20-16,4-1 6 16,7-2-14-16,1-1-9 0,2-1-16 15,0-1-12-15,0 0-13 16,0 0-4-16,0 0-7 15,13 0 1-15,17-1 5 16,30-2-1-16,-24 6 1 16,3 2 0-16,-2 7 0 15,1 3 1-15,-2 5-1 16,-2 3-1-16,-3 2-3 16,-2 1 0-16,-8-1-17 15,-4-2-23-15,-3 0-72 16,-4-1-49-16,0 4 98 15</inkml:trace>
  <inkml:trace contextRef="#ctx0" brushRef="#br0" timeOffset="36157.501">23067 12467 1028 0,'0'2'356'0,"0"-2"-342"16,2 12-91-16,-1 4-5 0,2 13 11 15,-2 3 40-15,0-2 48 16,0 1 1-16,1-6-4 15,1 3-9-15,-2 2-83 16,-1-1-86-16,1 3 104 16</inkml:trace>
  <inkml:trace contextRef="#ctx0" brushRef="#br0" timeOffset="37024.517">20895 13403 747 0,'-1'-1'269'0,"-3"-1"-286"0,2 1-87 15,0-1-45-15,-1 1 20 16,2 0 137-16,0 0 85 15,0 0 65-15,0 0 2 16,0 0-50-16,-1-1-29 16,1 1-26-16,0 0-7 15,0 0-1-15,0 0-1 16,0 0-13-16,0-1-4 16,-1 1-10-16,1 0-6 0,0 0-4 15,1 1 0-15,10 1-3 16,20 5 1-16,58 15-2 15,-35-5-2-15,8 6-5 16,7 1 0-16,3 1 0 16,5 0 0-16,-3-3 1 15,-3-3 0-15,-8-5 2 16,-7-1 1-16,-6-3 1 16,-3 0 2-16,-6-1 2 15,3 0-1-15,-12-3-1 16,-5-2-1-16,-6 2-3 15,-8-6-18-15,-7 3-71 16,-1-1-61-16,-4-3 86 16</inkml:trace>
  <inkml:trace contextRef="#ctx0" brushRef="#br0" timeOffset="37416.98">22312 13116 729 0,'3'6'258'16,"0"2"-213"-16,3 14-149 15,1 8-3-15,1 16 21 16,-2 2 42-16,-2-5 97 16,-1 0 15-16,-2-1 21 15,2 1-5-15,0 1-30 16,1-4-13-16,-2-9-27 15,2-2-9-15,0-3-11 16,-2-7-24-16,1-2-66 16,-3-6-83-16,3-9 109 15</inkml:trace>
  <inkml:trace contextRef="#ctx0" brushRef="#br0" timeOffset="37892.884">22676 13173 1187 0,'0'4'413'0,"0"-4"-453"15,1 8-109-15,4 11-57 16,-1 0 3-16,-2 10 87 15,-4 0 80-15,-6-2 59 16,-2-2 9-16,-7 1 0 16,-4 3-11-16,-4 2-21 15,-5-1-9-15,4-4 4 16,1-8 13-16,3-10 30 16,1-2 10-16,-2-5 7 15,-1-1-2-15,2 0-16 16,2-4-7-16,7 0-12 15,2 2-9-15,7-1-18 16,1 3-12-16,3 0-9 16,0 0-2-16,0 0 12 15,0 0 14-15,0 0 26 0,12 4 12 16,17 5 17-16,30 13 4 16,-31-12-9-16,5 3-5 15,-3-4-17-15,-2 2-11 16,-1-2-28-16,-5 1-25 15,-7 3-64-15,-2-4-47 16,-4 2 92-16</inkml:trace>
  <inkml:trace contextRef="#ctx0" brushRef="#br0" timeOffset="38322.811">22870 13472 951 0,'8'4'393'0,"-8"-5"-221"15,4 1-145-15,8 1-62 16,3 3-6-16,3 8 0 15,-1 1 18-15,-2 5 20 16,-2 1-1-16,-2-2 2 16,-2 2-10-16,-6 0-14 0,-1 5-6 15,-5 0 2-15,-5-1 9 16,-3-4 21-16,-4-4 9 16,1 0 15-16,0-5 5 15,3-1 0-15,0-2-4 16,3-6-12-16,5 5-4 15,3 3-9-15,7 2-5 16,10 5-25-16,8 2-9 16,12 4-17-16,8-1 0 15,9-1-8-15,3-2-26 16,0-6-167-16,-5-3 170 0</inkml:trace>
  <inkml:trace contextRef="#ctx0" brushRef="#br0" timeOffset="38864.664">20071 14464 261 0,'-2'-1'174'0,"1"0"-8"15,0-1-117-15,-5-17-166 16,-4-35 76-16</inkml:trace>
  <inkml:trace contextRef="#ctx0" brushRef="#br0" timeOffset="39672.526">20481 13483 776 0,'9'10'309'0,"-6"-8"-201"15,3 7-89-15,5 4-49 16,2 4 0-16,4 2 9 0,-2 0 13 16,-2-1 13-16,-1 4 2 15,-1 4 4-15,1 4 2 16,1 4 4-16,1-2-1 16,5 0 0-16,3 3-2 15,4 2 0-15,0 1 2 16,3 8 9-16,-1 1 3 15,5 1-2-15,3 0-4 0,3-3-12 16,3 2-5-16,0-3-4 16,1-1 0-16,-6-3-1 15,2 3 0-15,-3-1 0 16,1 2 0-16,3-6 0 16,-2-3 1-16,2-4 1 15,1-2 1-15,-3 2-1 16,-1-2 0-16,-4-3-2 15,-1 2 1-15,-1 0-2 16,-1-1 0-16,-2 4 1 16,3 5 0-16,-1 8 0 15,1 0 0-15,0-2 1 16,-4-2-1-16,-4-9 0 16,0 0-1-16,0 1 0 15,1-3 0-15,-1-5 1 16,-2-4 0-16,-5-6 2 15,-4 1 0-15,-3-9 0 0,-1 1-1 16,-3 0-2-16,-1-4-13 16,-4-1-96-16,0 0 79 15</inkml:trace>
  <inkml:trace contextRef="#ctx0" brushRef="#br0" timeOffset="40065.477">22346 14722 1021 0,'2'7'322'16,"1"1"-350"-16,0 12-152 16,1 4-6-16,3 9 92 15,-1 7 82-15,-3-4 140 0,3 2 11 16,-3 5-35-1,-2 0-29-15,-1 2-42 0,0-4-9 16,-1-8-24-16,1-6-18 16,-1-7-54-16,-1-5-42 15,0-8-179-15,0-3 187 16</inkml:trace>
  <inkml:trace contextRef="#ctx0" brushRef="#br0" timeOffset="40486.871">22614 14706 1054 0,'-6'2'383'0,"-1"3"-386"16,-3-2-133-16,-7 10-86 15,-3 1 15-15,1 1 146 16,1 2 108-16,2-4 72 16,0 0-6-16,0-2-68 15,1-1-29-15,1-1-16 16,6 0-1-16,2-4 2 16,4 1 19-16,0-6 36 15,4 3 5-15,-2-3 2 16,0 0-13-16,0 0-32 15,0 0-5-15,0 0-2 0,17 9-4 16,34 36-1-16,-29-29 0 16,6 6-4-16,-2 0 0 15,3 5-2-15,-1 2 0 16,-6-1 0-16,-1-3-3 16,-6-4-13-16,-3-4-18 15,-3-2-60-15,-1-4-45 16,-4-2 83-16</inkml:trace>
  <inkml:trace contextRef="#ctx0" brushRef="#br0" timeOffset="41051.262">22946 14884 1165 0,'0'1'400'0,"0"-1"-414"16,2 0-53-16,-2 0-17 15,0 0 7-15,0 0 47 16,6 2 30-16,-1 0 3 0,-1 1 1 15,-2-1-4-15,2 7-2 16,2 6-10-16,25 30-2 16,-32-24 2-16,-3 2 1 15,-10-1 7-15,3 1 1 16,-3 1 3-16,-3-4 1 16,3-3 1-16,-5-3-1 15,6-5-15-15,-1 0-17 16,6-1-50-16,3 0-36 15,4-2-50-15,2 5-26 0,8-6-9 16,4 7 28-16,8-2 69 16,4-1 51-16,-5 2 100 15,3-1 36-15,-1 5 37 16,0 1 13-16,2 6-4 16,-2 0-11-16,-6 2-19 15,-2 1-10 1,-5-5-25-16,-2 3-12 0,-6-2-25 15,-3 2-13-15,-9 5-16 16,-1 1-5-16,-6-3-14 16,-5-2-10-16,1-4-102 15,-8-7 91-15</inkml:trace>
  <inkml:trace contextRef="#ctx0" brushRef="#br0" timeOffset="41547.581">23476 15119 1114 0,'3'2'354'0,"-5"-2"-450"16,2 0-97-16,-1 0-42 15,0 0 30-15,0 0 126 16,0 0 99-16,-2 8 61 16,1-1 6-16,0 1-29 15,0 1-26-15,0 3-25 16,2 29-7-16,7-25 12 15,1-2 17-15,5 2 32 16,1 4 10-16,-3-2-7 16,-1 6-14-16,-5-4-29 15,0 1-9-15,-4-4-5 16,1-2 0-16,-4-4-1 16,-2 1 0-16,-5 0-3 15,1-1-2-15,-3 0-5 0,-1-3-8 16,-3-2-28-16,2-5-6 15,-7-3-15-15,-3-5-8 16,-4-6-7-16,-1-1-10 16,1 0-135-16,3-3 148 15</inkml:trace>
  <inkml:trace contextRef="#ctx0" brushRef="#br0" timeOffset="41786.938">23367 15120 870 0,'9'-2'353'0,"10"-2"-239"16,7 1-29-16,-2-7-20 16,8 6-1-16,-3-2 12 15,0 0 7-15,-2 2-34 16,-4 0-15-16,-3 0-45 15,0 2-28-15,-3-1-81 16,-4-2-59-16,-4-7-174 16,-2-6 217-16</inkml:trace>
  <inkml:trace contextRef="#ctx0" brushRef="#br0" timeOffset="42349.037">22677 14004 591 0,'-1'0'319'0,"0"0"-7"16,0 0-270-16,0 0-32 16,1 0-8-16,0 6 3 15,1 4 9-15,1 3-2 16,7 27-4-16,-8-32-23 0,2 3-117 16,-1-5-114-1,0 0 148-15</inkml:trace>
  <inkml:trace contextRef="#ctx0" brushRef="#br0" timeOffset="42585.576">22806 14254 925 0,'2'4'354'0,"-2"-3"-263"16,2 1-44-16,-2-2-41 16,0 0-2-16,0 0-2 15,0 0 0-15,1 8-11 16,0 4-23-16,0 0-118 0,3 27-121 16,-5-28 165-16</inkml:trace>
  <inkml:trace contextRef="#ctx0" brushRef="#br0" timeOffset="42768.089">22852 14406 989 0,'49'95'362'0,"-50"-91"-341"15,2 3-106-15,-1 3 45 16</inkml:trace>
  <inkml:trace contextRef="#ctx0" brushRef="#br0" timeOffset="47177.99">6503 16366 497 0,'24'42'223'16,"-28"-45"-71"-16,1 0-133 16,1 3-14-16,0-1 0 15,1 0 0-15,0-1 10 16,0 1 5-16,0 0 10 16,0 0 5-16,-1 0-1 15,1 0-2-15,0-1-11 16,0 1-4-16,0 0-4 15,0 0 1-15,0 0 1 16,-1 1-3-16,1 0-11 0,0 0-6 16,0 0-4-16,0 0 1 15,1 0 4-15,8 3 4 16,22 8 1-16,33 6 0 16,-25-11 0-16,4 3-1 15,0 0 0-15,-2 0 0 16,-2 5 0-16,1-3 0 15,-2 4 0-15,3 0 1 0,0-2 7 16,0 1 8-16,-1 0 15 16,3-1 6-16,-2-3 9 15,0 4-3-15,-1-5-5 16,-2 0-5-16,3 3-10 16,1-4-6-16,4 1-9 15,3 2-2-15,2-1-3 16,2 3-1-16,0-1 0 15,-3-1 0-15,-3-1 1 16,-5-3 32-16,0-1 18 16,3 0 4-16,1-2-2 15,1-1-30-15,4-1-18 16,-2 0-3-16,2-3 0 16,-2 2-1-16,-3 0 0 15,-1-1-1-15,-2 0-1 16,1-1 2-16,1-2-1 0,-1 3 1 15,0-3 0-15,1 3 0 16,1-2 1-16,1 2-1 16,-1-1 2-16,-2-4 1 15,-4 1-2-15,-2-4 1 16,1 4-2-16,-1-2 0 16,2 1 1-16,0-1 1 15,0-2 6-15,-1 1 2 16,3 5 2-16,1 0 0 0,-3 0-6 15,0 1-2-15,-6-5-3 16,3 5 0-16,-3 1-2 16,2 0 1-16,2 1-1 15,-3-1-1-15,3 0 1 16,-1 0 0-16,-1-1-1 16,-2 1 0-16,3 0 0 15,-3 0-1-15,4-2 1 16,-1 2-1-16,1 1 1 15,0-1-1-15,-4 0 0 16,4 0 0-16,-1 0 0 16,-1 0 0-16,0 0 0 15,-2 2 0-15,-1 0 0 16,-4 2 0-16,-1 3 0 16,-3-3 1-16,-5-1 0 15,0 1 0-15,0 1 0 16,-7 0 0-16,0 2 0 15,-1-5-1-15,-6 2-1 0,4 0-1 16,-3 1-13-16,0 0-19 16,-2-1-74-16,1 5-85 15,10 8 121-15</inkml:trace>
  <inkml:trace contextRef="#ctx0" brushRef="#br0" timeOffset="53761.2">12037 15216 362 0,'-8'-2'153'0,"4"-1"-88"16,-3 1-38-16,1 2-29 16,-3 0-3-16,-2 0-1 15,2 0-2-15,0 0-5 16,-3-3-3-16,-1 1-4 15,-2 1 4-15,1-1 6 16,1 3 4-16,-1-1-3 16,3 2-6-16,-3-2-5 15,4-1 5-15,2 0 21 16,-2-3 14-16,7 4 22 16,-3-3 7-16,5 3 3 15,0 0 1-15,0 0-5 0,-1 0-5 16,1-1-3-16,0 1-2 15,1-1 11-15,0 1 4 16,0 0 0-16,0 0-5 16,0 0-24-16,0-2-10 15,0 1-14-15,0 1-4 16,0 0 1-16,0 0 1 16,0 0 2-16,2 11 2 0,3 7-1 15,10 28-1 1,-9-25 0-16,0 2-1 0,-2 2 1 15,0 0 0-15,-2-2 1 16,-3-2-1-16,-1 3 0 16,-3 1 0-16,-4 6 0 15,-3-1 3-15,-6-7 7 16,-2-2 8-16,-4-6 10 16,-1-4 0-16,-2-1-8 15,-1-4-17-15,0-1-41 16,-1-1-27-16,-1-1-86 15,0-1-129-15,-5-2 183 16</inkml:trace>
  <inkml:trace contextRef="#ctx0" brushRef="#br0" timeOffset="54191.564">11380 15289 696 0,'7'-5'252'0,"2"-2"-217"16,6 0-44-16,7-4-32 15,5 3 7-15,-3-2 19 16,3 3 10-16,-2-1 12 16,-2 0 10-16,5 2 25 15,-4-2 9-15,1 3 11 16,4 0-6-16,0 2-13 16,1 0-4-16,4-3-3 15,1-1 0-15,9 3-6 16,-2-6-6-16,2 1-7 15,1 5-4-15,-3-6-6 16,-1 3-3-16,0 0-4 16,2 1 0-16,-2-3-16 15,-3 4-38-15,-2 2-131 16,-3 0 123-16</inkml:trace>
  <inkml:trace contextRef="#ctx0" brushRef="#br0" timeOffset="54717.31">12280 15115 1061 0,'31'76'432'16,"-31"-74"-239"-16,0-2-230 16,0 1-54-16,-1-1-6 15,1 0 11-15,0 0 54 16,-2 0 24-16,1 10 4 16,-1 10-7-16,-5 36-31 15,1-22-11-15,4-2-6 16,-2-1 7-16,0-6 31 15,3-5 10-15,0 0 11 16,1-2 1-16,3-3 1 16,2 1 1-16,2-3 0 15,-1-4 1-15,3-6 0 16,0-1-8-16,2-4-12 16,4 0-11-16,3-5-14 0,-3 0 3 15,0-4 10-15,-4-4 9 16,-1 1 21-16,3-3 7 15,-1 1 8-15,-4-1 3 16,4 5-1-16,-2-1 0 16,-7-4-4-16,3-2 0 15,-6-3-7-15,0 2-8 16,1 1-25-16,-3 0-28 16,-2 5-210-16,-3 1 181 15</inkml:trace>
  <inkml:trace contextRef="#ctx0" brushRef="#br0" timeOffset="55164.191">12773 15198 737 0,'0'-1'196'16,"0"1"-359"-16,0-1-69 15,-1 0 32-15,1 1 67 16,0 0 194-16,0 0 64 16,-1 0 21-16,0 0-20 15,-1 0-72-15,1 0-20 0,-1 0-29 16,-14 2-4 0,-35 7-1-16,28 1 1 0,0 2 0 15,-2 1 0-15,0 4-2 16,5 4-9-16,-2-1-25 15,3 1-18-15,11 4-55 16,2-3-42-16,6-3-4 16,4-5 79-16</inkml:trace>
  <inkml:trace contextRef="#ctx0" brushRef="#br0" timeOffset="55343.712">12716 15484 72 0,'15'6'41'15,"-1"0"-3"-15,-4 1-8 16,-4 2 14-16,-2 0 37 16,-4 3 5-16,-5-1-10 15,-4 3-18-15,-9 1-45 16,-4 1-10-16,-8 0-25 16,0-2-39-16,-1-2 41 15</inkml:trace>
  <inkml:trace contextRef="#ctx0" brushRef="#br0" timeOffset="55783.962">13060 15144 422 0,'-3'0'164'16,"-4"1"-59"-16,2 4-257 15,-5 1-18-15,4 2 102 16,-6 1 77-16,2 1 126 16,3 3 13-16,-3 3-42 15,3-2-29-15,0 6-56 0,2-2-10 16,2 5-10-16,3 5-1 16,-3 1 0-16,3-2 1 15,0-1 1-15,-1 1 1 16,5 0-1-16,-4 4 0 15,4-1-4-15,1-2-7 16,-5-5-76-16,5-4-114 16,-5-6 127-16</inkml:trace>
  <inkml:trace contextRef="#ctx0" brushRef="#br0" timeOffset="56264.157">12843 15144 816 0,'0'0'287'0,"0"0"-259"0,0 0-69 15,0 0-16 1,0 0 20-16,0 0 54 0,0 0 23 16,0 0 8-16,0 0-4 15,0 0-21-15,0 0-6 16,0 0 14-16,13 7 11 15,4 0 17-15,33 7 1 16,-25-17-13-16,5 1-10 16,4-2-16-16,1-1-5 15,8 0-6-15,-3-2-2 16,2 2-4-16,-1-1 0 0,-4-2-3 16,-1 4 0-16,-4 1-1 15,-5 1-2-15,-9 2-1 16,1 0-13-16,-11 0-66 15,1 0-67-15,0 2 90 16</inkml:trace>
  <inkml:trace contextRef="#ctx0" brushRef="#br0" timeOffset="56963.294">14064 15124 470 0,'1'4'275'15,"-1"-3"-34"-15,0-2-131 0,0 1-98 16,0 0 12-16,0 0 28 15,0 0 14-15,0 0 14 16,0 0-15-16,0 0-25 16,0 0-15-16,0-1-25 15,0 0-10-15,-1 1-13 16,0 0-7-16,0 0-2 16,-12 3 3-16,-10 5 9 15,-30 15 6-15,24-9 12 16,6 3 1-16,4-3 1 15,-3 0 2-15,14-1-4 16,0-1-17-16,2 1-11 16,6 0-2-16,0-3 1 0,6 0 16 15,9 4 9-15,0-3 3 16,6 0 5-16,1 1 3 16,7-4 3-16,-2 2 2 15,-4-3 0-15,-5 0 2 16,-5-1 1-16,-3 0 3 15,-4-3 6-15,-1 2-1 16,-5-2 3-16,-2 3 0 16,-8 3-9-16,-3 3-3 0,-5 6-11 15,-4 1-7-15,-2 1-32 16,-3 1-35-16,2-5-136 16,3-3 135-16</inkml:trace>
  <inkml:trace contextRef="#ctx0" brushRef="#br0" timeOffset="57416.189">14283 15195 1163 0,'0'0'405'0,"0"4"-397"0,-4-1-95 15,2-3-30-15,1 0 18 16,-10 20 68-16,-15 37 37 16,15-24 13-16,-1 0-2 15,4-2-14-15,1-1-11 16,6-4-13-1,0-1 0-15,3-6 5 0,3-3 6 16,2-8 22-16,2-1 15 0,4-7 8 16,2-2 5-16,6-7 0 15,0-6-9-15,3-5 2 16,-1-1-3-16,-2 2-9 16,-3 1-5-16,-7 0-7 15,1 2 1-15,-6-4 1 16,-1-3-2-16,-4 0-16 15,1 0-17-15,-6 0-51 16,2 2-34-16,1 9-93 31,1 6 123-31</inkml:trace>
  <inkml:trace contextRef="#ctx0" brushRef="#br0" timeOffset="58227.469">14694 15142 1163 0,'4'6'443'16,"-4"-5"-349"-16,0 3-73 15,-1 8-61-15,-2 3 2 16,-3 7 22-16,-7 1 12 15,-1 8 7-15,-1 6-2 0,-1 3-9 16,2-2-12-16,1-4-11 16,-1-7 0-16,5-5 9 15,0-3 11-15,5-9 11 16,0-3 2-16,4-5 9 16,0-2 7-16,-1-2 4 15,1 1-1-15,0 0-9 16,0-9-8-16,4-11-5 15,8-27-1-15,-2 22-7 16,0-1 0-16,0-5 1 16,0-6 2-16,1 3 6 15,-1 2 1-15,2 3 1 16,1 6 0-16,-1 4 2 16,3 3 0-16,0 3-1 15,3 1 3-15,-3 5-2 16,1-1 0-16,0 4-1 15,-5 4-3-15,3 5-2 0,-2 4-1 16,-3 3-2-16,3 0 0 16,-1-1 1-16,-7-1 2 31,-3-4 2-31,1-1 4 0,3 16 4 0,-2 2 3 16,-8 2 2-16,3-5-2 15,-9 1-1-15,1 0-4 16,-5-2-4-16,-3 0 0 15,4-3-3-15,-3 0-1 16,8-6-10-16,-1-1-7 0,6-5-30 16,1 1-8-16,1-2-33 15,2-2 3-15,0 0 26 16,0 0 11-16,20 0 41 16,34 1 5-16,-28 5 2 15,2-1 2-15,-3 2 0 16,1 2 2-16,-9 1 3 15,-3 1 2-15,-4 2 10 16,-5 2 6-16,-3 3 4 16,-2 4 2-16,-9-2-4 15,-4 1-6-15,-6 0-6 16,-3-7-6-16,-2 0-20 16,3 1-19-16,-8-6-78 15,1 0-85-15,-5-6 122 16</inkml:trace>
  <inkml:trace contextRef="#ctx0" brushRef="#br0" timeOffset="58576.147">15259 15148 1074 0,'11'11'436'16,"-11"-10"-328"-16,-3 2-175 0,-3 6-156 16,-6 3 15-16,-3 13 111 15,3 7 89-15,-2 8 104 16,3 3-2-16,1 0-41 15,1-2-39-15,-2-1-44 16,2-3-10-16,0-3-7 16,0-7 6-16,5-9 16 15,0-7 6-15,4-5-30 16,-1-5-34-16,-2-11 52 16</inkml:trace>
  <inkml:trace contextRef="#ctx0" brushRef="#br0" timeOffset="58845.426">15082 15164 1328 0,'0'-1'476'0,"0"-1"-376"16,0 1-131-16,0 0-9 15,0 0 14-15,1 0 14 0,12-6 19 16,2 1 1-16,35-3-4 16,-25 11 0-16,6 0-22 15,5 3-27-15,-4-5-77 16,3 0-47-16,-4-3-84 16,2-3-35-16,3-5 187 15</inkml:trace>
  <inkml:trace contextRef="#ctx0" brushRef="#br0" timeOffset="59545.471">15621 15096 1220 0,'0'10'455'0,"-3"-4"-383"0,1 2-108 16,-3 6-71-16,0 1 11 16,1 5 46-16,-1 8 34 15,2 3 20-15,2 5 1 16,1 8-4-16,0-6-3 16,1-5-6-16,1-3-2 15,-2-15 0-15,1 3 2 16,1-10 6-16,-2-4 5 0,0-1 11 15,1-5 6 1,-1 1 7-16,0 0-2 0,1-7-10 16,4-17-6-16,6-38-3 15,-6 25 4-15,-2 0 3 16,1-4 1-16,-2 2-5 16,0 4-4-16,5-5-3 15,-2 1 1-15,3 2 11 16,-2 0 5-16,-1 8 9 15,2 10 3-15,1 7-8 16,3 4-7-16,0 3-17 16,3 2-8-16,-1 4-8 15,1 4-1-15,1 9-3 16,0 6-2-16,0 6 2 16,1 4 0-16,-6 1 8 15,-3-4 5-15,-6-4 5 0,-1-1 3 16,-6-6 1-16,-4 1-1 15,-5-6 0-15,3 0 0 16,-2-2 1-16,0-2 2 16,0 0 0-16,-6-2 0 15,4-2 0-15,3 2-1 16,5-2-1-16,3 0 1 16,5 3 1-16,-3-4 1 15,3-1 2-15,0 0 3 16,0 1 4-16,11 19 1 0,26 39 4 15,-17-26-4-15,7 0-8 16,-2 2-8-16,-1 2-86 16,-1 1-90-16,-5-3 110 15</inkml:trace>
  <inkml:trace contextRef="#ctx0" brushRef="#br0" timeOffset="60208.076">16115 15395 677 0,'0'0'357'15,"1"0"-25"-15,-1 0-285 16,0-1-49-16,-1 0 43 16,0 0 29-16,0-8 46 15,0-18 12-15,0-36-29 16,1 27-18-16,3-2-34 0,0 1-12 15,3 3-20-15,2-3-6 16,3 3-7-16,0 0-2 16,1 3 0-16,0 3-1 15,2 9-6-15,-1 6-2 16,2 4-5-16,2 6-1 16,0 3 0-1,-2 2 1-15,4 10 2 0,-4 3-2 0,0 14 2 16,4 2 0-16,1 7 5 15,0-2 2-15,-1-2 4 16,-1 1 2-16,-6-2 3 16,0 4 0-16,-3 3-1 15,-2-2-1-15,-1-4-1 16,1-6-1-16,-4-10 1 16,1-3 0-16,-2-2-1 15,-1-2 1-15,1-4-1 16,-1-3 0-16,1-3 1 15,-2-1 1-15,0 0 2 16,0 0 1-16,0 0 2 16,0 0 0-16,0-1 0 15,-2-1-1-15,1 1-1 16,-1-7-2-16,-5-16-1 16,-11-31 0-16,0 20-1 0,0-5-1 15,-11-1-1-15,-1 3-4 16,-2 4 1-16,-4 4 1 15,3 10 3-15,-5 2 0 16,2 11-5-16,2 7-7 16,2 3-25-16,6 8-16 15,3 2-42-15,3 2-39 16,7 5-115-16,8 2-63 16,9-5 188-16</inkml:trace>
  <inkml:trace contextRef="#ctx0" brushRef="#br0" timeOffset="60590.636">16781 15059 928 0,'4'3'370'0,"-3"-5"-247"15,-1 2-67-15,0-1-43 16,0 0 26-16,0-1 39 16,0 1 14-16,0 0-7 15,-1 0-26-15,0 0-38 16,0 0-13-16,-1 1-8 0,0 0-2 16,-19 9 1-1,-27 17 1-15,26-11 1 16,-3 0 4-16,7 3 1 15,2-2-1-15,6 7-1 0,3 3-2 16,7 7-1-16,3 5-1 16,9 1-5-16,2-1-4 15,4-6-17-15,2-2-15 16,1-4-64-16,4-3-58 16,-3-8-222-16,3-6 243 0</inkml:trace>
  <inkml:trace contextRef="#ctx0" brushRef="#br0" timeOffset="60923.18">17028 15116 1208 0,'34'32'426'16,"-37"-27"-330"-16,0 5-162 16,-2 2-13-16,-3 4 49 15,1 5 31-15,2 13 39 16,-1 5 1-16,3 6-20 16,1 2-13-16,1-2-29 0,-1-4-12 15,-2-5-21-15,0-9-10 16,0-12-8-16,3-8 3 15,1-5 18-15,0-3 0 16,0 0-27-16,-1-1-31 16,-3-25-114-16,-6-40 135 15</inkml:trace>
  <inkml:trace contextRef="#ctx0" brushRef="#br0" timeOffset="61175.503">16879 15135 451 0,'-3'-5'240'0,"3"3"-50"16,-2-3-35-16,1 5-33 16,1 0-14-16,0 0-28 15,0-1-15-15,0 1-36 16,0 0-10-16,0 0-4 16,0 0 3-16,23 2 5 15,30 2 1-15,-21-5-9 16,-3 1-11-16,1 2-21 15,-3-2-10-15,-5 0-26 16,1 1-14-16,-4-1-42 16,-1 1-29-16,2-1-103 15,-6 2 150-15</inkml:trace>
  <inkml:trace contextRef="#ctx0" brushRef="#br0" timeOffset="61460.392">17184 15103 1003 0,'0'0'365'0,"2"1"-291"16,-2-1-62-16,4 1-17 15,3 9 14-15,2 9 41 16,11 30 13-16,-22-19 0 15,2 5-9-15,-4 9-38 16,-1 1-18-16,0-4-42 16,-3-4-20-16,0-7-40 15,0-6-16-15,6-8-35 16,-4-3-28-16,4-13-117 16,5-2 186-16</inkml:trace>
  <inkml:trace contextRef="#ctx0" brushRef="#br0" timeOffset="61894.367">17474 15158 850 0,'2'7'436'15,"-2"-6"-115"-15,-3 2-248 16,2-3-117-16,0 0 2 15,-3 4 45-15,-2 13 27 16,-41 34 21-16,30-27-8 16,3 11-29-16,0-1-25 15,5-4-51-15,1-3-24 16,6-11-19-16,3-2 11 0,4-4 38 16,3-2 25-16,4-5 31 15,5-6 9-15,6-7 10 16,1-4 2-16,3-4-3 15,1-4-4-15,-5-3-5 16,-1-2-2-16,-8-3 3 16,-3 3 3-16,-4 5 13 15,-4 0 6-15,-6 7-3 16,-5-1 0-16,-6 3-9 16,-4 4-6-16,-7 3-11 15,-4 4-11-15,-5 6-31 16,1-1-14-16,5 4-29 15,4 1-27-15,9-1-103 16,4 5 137-16</inkml:trace>
  <inkml:trace contextRef="#ctx0" brushRef="#br0" timeOffset="62585.519">17764 15433 1199 0,'-1'2'406'0,"1"-2"-388"16,1-2-55-16,-1 1 16 16,0 1 30-16,0 0 52 15,-1 0 8-15,-1 0-15 16,1-1-18-16,0 0-28 15,0 0-8-15,0 0-5 16,0 0 1-16,0-1 9 16,-2-5 6-16,-3-16 6 15,0-32 1-15,6 18-3 16,1-1-4-16,7 4-5 16,-4 2-4-16,9 9-2 15,0 6 0-15,-1 3 0 16,-4 4 0-16,3 5-3 15,-5 1 0-15,-1 0-1 16,5 2 3-16,-1 4 1 16,2 7 0-16,2 5 0 15,2 6-2-15,-5 6-2 0,1 4-1 16,-5 10 3-16,-1 3 0 16,0-2 1-16,0 0 1 15,-1-3-2-15,3 0 0 16,-2 1 1-16,2-4 0 15,-2-6 1-15,1-11 0 16,0-4 0-16,-3-3 1 16,3-7-1-16,-4-3 0 15,0-1 2-15,-2 0 3 0,0 0 7 16,0 0 6-16,0 0 8 16,0-1 3-16,0 0 0 15,5-11-3-15,-1-19-4 16,36-39-3-16,-26 29 3 15,1 2 3-15,-2-2 2 16,0 2-1-16,2 2-11 16,-3 2-5-16,1 16-12 15,-1 5-11-15,-7 9-30 16,-3 1-27-16,-2 0-95 16,-2 4 105-16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7:56:14.0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17084 9900 799 0,'-2'2'13'15,"1"1"-6"-15,1 1 15 0,5 3-24 0,1 3 2 16,4 2 2-16,-2-1 1 0,-2-5 22 16,-2 0 5-16,-1-3 2 15,0 2-1-15,3 2-43 16,2-1-35-16,4 2-86 16,-2 0-79-16,-2 0 130 15</inkml:trace>
  <inkml:trace contextRef="#ctx0" brushRef="#br0" timeOffset="270.277">17530 9411 1280 0,'-7'-6'424'15,"6"8"-483"-15,2 6-44 16,3 6-2-16,0 5 13 16,-1 7 79-16,0 3 13 15,-2 8-69-15,-1 0-65 16,-3-5 83-16</inkml:trace>
  <inkml:trace contextRef="#ctx0" brushRef="#br0" timeOffset="526.799">18104 8901 1372 0,'6'-5'404'0,"4"14"-580"16,8 9-91-16,1 10 146 0</inkml:trace>
  <inkml:trace contextRef="#ctx0" brushRef="#br0" timeOffset="819.015">19063 8603 1042 0,'20'10'408'0,"-16"-10"-334"16,4 8-256-16,7 18-204 16,0 3 218-16</inkml:trace>
  <inkml:trace contextRef="#ctx0" brushRef="#br0" timeOffset="1168.159">20072 8363 1188 0,'11'-1'368'0,"8"11"-448"16,-1 7-27-16,4 13 6 16,-1 6 22-16,-6-1 41 15,-1-3-3-15,-9-1-41 16,0-1-36-16,-5-2-83 15,0-4-34-15,0-10 146 16</inkml:trace>
  <inkml:trace contextRef="#ctx0" brushRef="#br0" timeOffset="1433.621">19633 8976 906 0,'5'3'165'16,"0"9"-473"-16,2 10 172 0</inkml:trace>
  <inkml:trace contextRef="#ctx0" brushRef="#br0" timeOffset="1497.973">19668 9202 71 0,'3'21'50'0,"-3"-3"-5"16,-4-5-41-16,4-3-10 15</inkml:trace>
  <inkml:trace contextRef="#ctx0" brushRef="#br0" timeOffset="1753.941">18928 9371 1254 0,'0'2'311'0,"1"6"-505"0,10 15 110 15</inkml:trace>
  <inkml:trace contextRef="#ctx0" brushRef="#br0" timeOffset="2049.835">18161 10039 1420 0,'7'8'417'15,"-1"1"-747"-15,3 10 227 16</inkml:trace>
  <inkml:trace contextRef="#ctx0" brushRef="#br0" timeOffset="2368.538">17756 10875 1279 0,'1'3'445'15,"3"1"-402"-15,7 9-88 16,0 3-14-16,10 6-5 16,1 2 5-16,-1-2 23 15,-1 1-9-15,-1-5-46 16,-1-4-37-16,3-2-98 16,1-7-50-16,7-2 170 0</inkml:trace>
  <inkml:trace contextRef="#ctx0" brushRef="#br0" timeOffset="2596.927">18891 10747 1179 0,'0'1'393'0,"1"6"-454"16,2 9-86-16,-1 11-62 15,1 3-26-15,-3 3 159 16</inkml:trace>
  <inkml:trace contextRef="#ctx0" brushRef="#br0" timeOffset="2847.258">19363 10247 1152 0,'1'11'399'15,"1"-11"-499"-15,5 4-165 16,7 5 155-16</inkml:trace>
  <inkml:trace contextRef="#ctx0" brushRef="#br0" timeOffset="3151.952">20395 9926 800 0,'10'4'391'15,"0"0"-20"-15,11 9-467 0,7 5-45 16,-2 7-40-16,-6-3-11 16,-7-8 18-16,-7-5 17 15,-3-6 27-15,4-3 7 16,-3-9 89-16</inkml:trace>
  <inkml:trace contextRef="#ctx0" brushRef="#br0" timeOffset="3373.738">21571 9353 1123 0,'9'4'378'0,"3"1"-432"16,5 6-60-16,9 8-111 16,-3 4-48-16,-7-3 172 15</inkml:trace>
  <inkml:trace contextRef="#ctx0" brushRef="#br0" timeOffset="3658.435">22282 8355 975 0,'10'7'326'0,"1"2"-408"15,6 9-121-15,11 19-88 16,-3 3 7-16,-6-2 180 15</inkml:trace>
  <inkml:trace contextRef="#ctx0" brushRef="#br0" timeOffset="3944.348">21796 7474 1276 0,'-2'-3'336'16,"0"16"-637"-16,3 15-124 16,-3 16 233-16</inkml:trace>
  <inkml:trace contextRef="#ctx0" brushRef="#br0" timeOffset="4276.969">21308 8416 1231 0,'-2'3'461'16,"2"-3"-333"-16,6 17-346 0,1 8-36 15,0 8 14-15,0 7 62 16,-10-6 138-16,-4-3 34 16,-1-3 7-16,-5-3 0 15,3-2-41-15,-1-2-70 16,-2-2 72-16</inkml:trace>
  <inkml:trace contextRef="#ctx0" brushRef="#br0" timeOffset="4529.433">20950 8961 1178 0,'5'18'485'0,"-7"-16"-267"15,3 2-248-15,4 20-111 16,5 9-22-16,6 8-9 16,0-3-6-16,1-14-11 15,-5-11-2-15,5-13 10 16,6-4-13-16,8-20 151 15</inkml:trace>
  <inkml:trace contextRef="#ctx0" brushRef="#br0" timeOffset="4796.718">22529 8945 1414 0,'-3'5'480'0,"3"3"-507"16,0 4-38-16,-4 24-58 16,-1 10-8-16,-4 6 24 15,-4-1 10-15,-2-15-7 16,-1-9-26-16,2-12-83 15,3-2-80-15,4-11 190 16</inkml:trace>
  <inkml:trace contextRef="#ctx0" brushRef="#br0" timeOffset="5022.92">23255 8952 1285 0,'4'6'433'16,"-2"0"-531"-16,0-1-99 15,-1 9-142-15,-2 0-31 16,-6 0 231-16</inkml:trace>
  <inkml:trace contextRef="#ctx0" brushRef="#br0" timeOffset="5277.215">23127 7981 1168 0,'-31'59'383'16,"28"-52"-414"-16,6 21-181 15,-3 14-70-15,-5 17-82 16,1 0 198-16</inkml:trace>
  <inkml:trace contextRef="#ctx0" brushRef="#br0" timeOffset="5495.723">23219 7796 1182 0,'-7'22'383'0,"-3"-6"-595"16,-6 10 159-16</inkml:trace>
  <inkml:trace contextRef="#ctx0" brushRef="#br0" timeOffset="7644.582">19123 10893 869 0,'1'-2'274'15,"1"3"-307"-15,-5-1-101 16,2 0-4-16,0 0 33 16,0 0 54-16,1 0 123 15,0 0 28 1,0 0 36-16,0 0 0 0,0 0-32 15,0-1-18-15,-2 0-25 16,1 0-7-16,0 0-4 16,0 0 2-16,0-1-10 15,-3-6-6-15,1-4-20 16,-2-2-8-16,-3-33-9 16,12 23-2-16,-4-2 0 15,4-2 1-15,1-5-1 16,-1 2 0-16,7-4 0 0,-3-2 0 15,-2-3 2-15,-3-5 1 16,2-2 0-16,2 1 1 16,-2 5-1-16,-2 0 0 15,-2-2-1-15,-5-1-1 16,2 2-2-16,0-5-1 16,-7-2-2-16,4-2 2 15,-7-2 4-15,-1 4 2 0,-1 6 5 16,-7 3 0-16,-1 0-2 15,-3-2 1 1,-3 4-2-16,3 0 1 0,-4-3 0 16,0 2 0-16,-3 0 3 15,0-6 0-15,-4 2 0 16,-1 6-1-16,-1-2-5 16,-3 5 1-16,-2-1-1 15,-7-1 0-15,-9 2-2 16,-4 1 0-16,-3 8-1 15,0 3 1-15,3 3 0 16,7 2-1-16,-6 1 0 16,0 1-2-16,-9 7-4 15,-7 5 0-15,8 7 0 16,0 6 0-16,9 7 4 16,0 2 1-16,-2 7 2 15,1 0 1-15,1 3 1 16,3 7 2-16,4 4 3 15,6 2 0-15,5 3 2 0,6 2-1 16,5 12 1-16,1 3 0 16,5 12 1-16,0 7-1 15,7 3-4-15,3 10-2 16,8 8-1-16,4 3-1 16,11-4 2-16,8-6 3 15,10-3 4-15,1-13 2 0,4-3 1 16,2-4-2-16,4-10 0 15,11-1-1-15,8-1 0 16,8 4-1-16,11-1-4 16,0 3-1-16,-6-2-7 15,1-4-3-15,-8-8 0 16,-3-2 1-16,9-10 4 16,-4-4 1-16,3 2 1 15,-2-5 1-15,-5-5-1 16,-2-5 1-16,-1-13-1 15,3-2-2-15,1-8-7 16,0-3-2-16,-3-7-3 16,-1-4 1-16,-9-7 5 15,-2-2 3-15,-5-5 3 16,1-1 1-16,1-1 1 16,1 1 0-16,-1-6-2 0,-1 0 0 15,-1-7 1 1,0-1-1-16,-4 0 2 0,3-9 0 15,-5 1-1-15,-3-2 0 16,-2 0-1-16,-1 5 1 16,-1 3 1-16,1-4-1 15,-5-2-1 1,-1-3 0-16,-6-3-2 0,-5 1-6 16,-7 4-20-16,-6 2-27 0,-12 8-101 15,-8 3-134-15,-17-3 186 16</inkml:trace>
  <inkml:trace contextRef="#ctx0" brushRef="#br0" timeOffset="8225.039">19139 7923 453 0,'-15'-3'114'0,"1"10"-245"16,4 12 83-16</inkml:trace>
  <inkml:trace contextRef="#ctx0" brushRef="#br0" timeOffset="8811.478">19031 8124 225 0,'-14'43'146'0,"0"8"1"0,0-1-20 15,3 11-46-15,-1 5-20 16,5 11-9-16,3 10 11 16,4 1 18-16,4 0 9 15,7-5-12-15,2-4-21 16,9-6-29-16,3-1-10 16,1-6-11-16,6-1-3 0,-2-10-4 15,1-4 0-15,6-4 0 16,0-4 0-16,12-3 2 15,0-7-1-15,10-4 1 16,1-5-2-16,3-7 0 16,2-4 0-16,-7-16-1 15,3-6 1-15,-2-8-1 16,0-2 0-16,5-6-1 16,-5-3-3-16,-1-4-2 15,-3-2-4-15,-8-4-1 16,-2-3-1-16,-5 2 3 15,1-5 2-15,-3-4 5 16,-5-6 1-16,-5 1 2 16,-5-3 0-16,-6 1 0 15,-3 2 0-15,-5-6-9 16,-4 0-2-16,-6-9-6 16,-3 2 3-16,-6-7 7 0,-2 0 3 15,-4 10 15-15,-5 1-1 16,-3 3 6-16,-4 2 0 15,-6 2-5-15,-2 4 5 16,3 4 3-16,-2 1 0 16,-1 3-1-16,-4-2-5 15,-14 10-8-15,-5 5-1 16,-8 10-4-16,0 7-3 16,-2 8 0-16,1 3-2 15,-10 12-2-15,-8 9-1 0,-13 20 1 16,-7 13 1-16,-8 14 1 15,2 10-4-15,-1 9-58 16,4 4-69-16,21 8 84 16</inkml:trace>
  <inkml:trace contextRef="#ctx0" brushRef="#br0" timeOffset="10110.289">22014 9331 658 0,'6'-5'280'15,"-9"-2"-124"-15,3-1-173 16,-1-1-5-16,-2 0 35 16,1-1 39-16,-6-3 56 15,1-2 9-15,-8 0-20 0,-1-1-19 16,-11-1-32-16,-4-3-13 16,-9 2-17-16,-6-4-7 15,-6 5-5-15,-4 0-2 16,1 6-2-16,0 4 0 15,-1 7 0-15,1 6-2 16,-6 5 0-16,-2 3 0 16,0 5 1-16,-4 0 1 15,6 3 3-15,-1-1 1 16,-2 1 1-16,-3 0-1 0,-8 2-1 16,-1 2-1-16,1 2 0 15,4 2 0-15,11 0 1 16,5-2 0-16,3 2-1 15,-3 1-1-15,1 4 0 16,-2 7-1-16,5-1 1 16,2-1-1-16,8-7 1 15,1-3-1-15,8-1 1 16,2 0-1-16,5 4 1 16,-1 1-1-16,1-2 0 15,2-1 0-15,-1 2-1 16,1 5-1-16,1 6 1 15,1 5 0-15,0-2 2 16,2-3 2-16,4-6 2 16,4-4 0-16,4-2-1 15,5 2-1-15,4-6-1 0,3 1 1 16,8-2-1 0,4 0-1-16,8 3 1 0,5 1-1 15,8 6 0-15,2-3 1 16,0-5-3-16,5-3-2 15,3-11-1-15,3-4-1 16,12-4 4-16,2-4 1 16,3-5 0-16,4-4 2 15,-2-5-1-15,-2-5 0 0,1-6 0 16,-2-5-1-16,2-3 1 16,3 3 0-16,-4-6 0 15,-4 5 0-15,-2-1 0 16,-4-2 0-16,-1-3 1 15,-1-3 0-15,-3-5 2 16,-3-1 0-16,-3-5 0 16,-3-4-1-1,-5-13-2-15,-2-4-1 0,-4-6-6 16,-2-2-1-16,-1-3-4 16,-2-5 0-16,-4 3 3 15,0 5 2-15,-6 11 5 16,-3 5 1-16,-5 8 0 15,-1 0-2-15,-1-1-3 16,-1-3-3-16,-2 0-4 16,-4-2-2-16,-3 6-11 15,-6 1-8-15,-8 7-36 16,-5 0-36-16,-10 1-138 0,-7-1 154 16</inkml:trace>
  <inkml:trace contextRef="#ctx0" brushRef="#br0" timeOffset="11225.588">22426 7367 108 0,'-74'-6'66'15,"-11"5"16"1,-3 0 6-16,2 5 11 0,0 1-5 16,0 7-20-16,21 2-16 31,33-7-17-31,1 1-8 0,-97 34-8 0,-2 8-4 15,4 5 8-15,41-9 9 16,4 5 13-16,8-2 10 0,18 4 4 16,6-4-4-16,9-5-10 15,6 2-7-15,5 0-13 16,6 6-1-16,9 3-4 16,9 5-3-16,10 3-4 15,8 2-2-15,12 1-4 16,10-1-1-16,8 2 2 15,8-2-1-15,11 6-2 16,6-5-2-16,13-4-6 16,2-3-1-16,0-5-1 15,-2-2-2-15,-2-1-1 16,3-2-3-16,6-1 1 16,-2-2 2-16,0-1 0 15,-4 0 2-15,-4-7 1 16,-3-3-1-16,1-2 0 15,0-4 0-15,-7-3 2 16,-3 3-2-16,-1-6-1 16,-2-3 0-16,1-10 1 0,3-5 5 15,-6-8 6-15,-2-5 5 16,-3-7 2-16,-3-4 1 16,1-7-5-16,1 2-1 15,4-6 0-15,0-3 4 16,-2-8 2-16,0-7 0 15,-9-9-1-15,-4 1-4 16,-8-4-1-16,-4 1 2 0,-8-1 0 16,-3-2-2-16,-2-3-2 15,-4 1 0-15,-3 3 7 16,-1 1 3-16,-10 3 3 16,-2 4-2-16,-12-3-10 15,-4 0-3-15,-9-6-7 16,-3-1-1-16,-2-5-1 15,-1-3-1-15,-7 7 0 16,-2 2 1-16,-7 5 0 16,-3 3-1-16,-2 1 1 15,-1 0-1-15,-1 1-1 16,1 0-1-16,-5 6-6 16,-6 0-3-16,-12 6-3 15,-8 4-2-15,-10 9 4 16,-5 6-1-16,-17 9 0 15,-6 5 2-15,-4 7 2 16,4 6 3-16,6 7-2 16,9 5-21-16,7 6-40 0,8 5-36 15,28 5-107-15,7 4-159 16,18 4 243-16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7:57:31.2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14443 4957 125 0,'0'-1'96'16,"0"0"-2"-16,0 0-25 15,0 0-13-15,0-3-25 16,0 3-7-16,0-2-2 16,0-1 6-16,0 2 13 15,0-3 5-15,2-2 1 16,-1 0-4-16,-1-1-12 15,0-3-7-15,0 0-11 16,-3-30-2-16,-3 32-4 16,0 2 0-16,-6-2 2 15,5 3-2-15,-1 4-3 16,-1 0-3-16,2 10-3 16,-3-1 0-16,6 5-1 15,-1-1 0-15,1 1 1 16,1 6 1-16,-2-3 0 0,0 4 0 15,5 2 1-15,4-1 0 16,2 3 2-16,4-1 5 16,-3-2 11-16,2-4 5 15,5-2 5-15,2-1-2 16,5-2-8-16,0-3-2 16,-4-3-4-16,1-3 2 15,1-3 7-15,-7-1 2 0,1-3 9 16,-5 0 4-16,-1-3 0 15,1 1-1-15,-4-5-10 16,-1-1-5-16,-3-1-5 16,0-1-1-16,-3 4-2 15,-1-3 1-15,-2 3-2 16,1 1 0-16,-3 2 5 16,2 2 0-16,0 3 1 15,-1-3 1-15,4 4-4 16,0-1-5-16,0 3-5 15,3 0-4-15,-1 0-5 16,0 0 1-16,-1 0 2 16,1 0 1-16,1 0 1 15,0 0 0-15,0 0-15 16,0 2-29-16,3 1-122 16,-1 1 110-16</inkml:trace>
  <inkml:trace contextRef="#ctx0" brushRef="#br0" timeOffset="739.846">16877 4374 905 0,'24'-44'230'0,"-24"29"-427"16,4 6-123-16,0 0 191 16</inkml:trace>
  <inkml:trace contextRef="#ctx0" brushRef="#br0" timeOffset="1218.637">16912 4285 206 0,'3'-12'133'0,"1"-2"-5"0,6-28-18 15,-6 30-24-15,-1-1-6 16,-3-1-2-16,1-3-5 16,-2-4-18-16,-2 1-11 15,-2 4-17-15,-2 4-9 16,-3 5-11-16,-1 4-1 16,-4 6-7-16,-7 4 0 0,2 10-1 15,-5 2 1-15,1 7 1 16,2-1 0-16,2 5 0 15,6 2 1-15,3 3 1 16,9 1 1-16,5-3 1 16,8-2 0-16,4-7 2 15,-4-5 3-15,5-6 14 16,-5-5 8-16,3-6 9 16,2 0 1-16,5-5-10 15,2-4-5-15,2-3-7 16,2-3 1-16,-6-2 0 15,-2-4 1-15,-8 0 0 16,-3-2-1-16,-6-5-4 16,-2-1-1-16,-7-1-6 15,-3 2-1-15,-4 7 7 16,-3 4-1-16,-2 11-1 16,-4 3-4-16,0 9-9 0,-3 6-1 15,3 5-1-15,2 4 1 16,2 4-1-16,5 3 0 15,9 0-32-15,2 0-34 16,9-4-78-16,8-3-40 16,12-4-49-16,9-1-19 15,20-4 170-15</inkml:trace>
  <inkml:trace contextRef="#ctx0" brushRef="#br0" timeOffset="1952.809">18384 5604 437 0,'-1'0'203'16,"1"0"-92"-16,-1 0-35 16,1 0-46-16,0-1-11 15,0 0-13-15,0 0-2 0,0-1 1 16,0 1 1-16,0 0 3 16,0 0-1-16,0 0 1 15,0 0 4-15,0 0 18 16,1-1 11-16,2-2 10 15,1-2 0-15,-2-1-14 16,3-1-7-16,0-2-9 16,16-26-2-16,-23 23-1 15,-4 2-2-15,-3-1-3 16,1 5-3-16,-3 6-7 16,1 0-3-16,-1 8-4 15,0 1-2-15,3 9 1 16,3 4 0-16,9 0 0 15,-1 1 3-15,4-2 0 16,1-5 1-16,3-1 4 16,0-2 0-16,1-8 4 15,0 1 0-15,2-4 2 16,1-3 0-16,4-6 3 0,0-3 4 16,-2-5 8-16,-4 0 5 15,-2 0 10-15,-7 1 2 16,-3 2-11-16,-4-2-8 15,-4 5-30-15,-3 0-31 16,-6 5-81-16,-4 6-63 16,-4 0 109-16</inkml:trace>
  <inkml:trace contextRef="#ctx0" brushRef="#br0" timeOffset="2373.453">18977 3554 658 0,'3'-8'165'16</inkml:trace>
  <inkml:trace contextRef="#ctx0" brushRef="#br0" timeOffset="3005.413">19036 3615 220 0,'54'73'119'15,"-50"-81"-39"-15,2-5-27 16,2 5-15-16,-1-4-28 16,0-2-13-16,-6 4-35 15,0 1-17-15,-3 3-30 16,1 6-1-16,0-1 28 15,1 0 15-15,-2 1 33 16,1-1 9-16,0 1 16 16,0 0 18-16,0 0 30 0,-5 0 10 15,-8 1-1 1,-2 1-10-16,-29 9-11 0,27-2-3 16,-2 3-3-16,0 0-1 15,0 9-3-15,-2-1-4 16,3 3-4-16,3 1-4 15,1-1-10-15,4 0-1 16,3 4 1-16,1-3-2 16,7 2 5-16,1-3 0 15,6-2 7-15,1-6 3 0,-1-7 8 16,0 0 1 0,1-4 1-16,2-2-1 0,3-2-9 15,-1-6-7-15,1-6-5 16,1 5-2-16,-1-6-1 15,-1 4 1-15,0-3-2 16,-2-7-2-16,-4-1-2 16,-3 0-2-16,0 0-2 15,-2 1-1-15,0 2-4 16,-1-2 1-16,-1 7-4 16,-3 1-2-16,-1 4-1 15,2 3-2-15,-2 0 0 16,-1 3-1-16,1 4 0 15,-1-1 1-15,3 5 1 16,0 0 0-16,3 1 2 16,0 1 0-16,3 1 1 0,2-2 1 15,-1 0-1-15,0 1 1 16,0 0-29-16,2 0-50 16,-1 6 52-16</inkml:trace>
  <inkml:trace contextRef="#ctx0" brushRef="#br0" timeOffset="15037.27">13545 4311 424 0,'0'3'0'0,"3"3"-194"16,0 2 9-16,1 5 172 15,-3-3 53-15,-1-2 37 16,-3-2 11-16,1-4-5 16,0 4-11-16,1-6-33 15,1 0-14-15,0 0-21 16,0 0-31-16,1 3 19 15</inkml:trace>
  <inkml:trace contextRef="#ctx0" brushRef="#br0" timeOffset="15408.294">14243 3872 1179 0,'-1'5'175'16,"0"5"-401"-16,4 20-26 15,0 3 56-15,-1 4 184 16,-2-4 7-16,-4-3 39 16,1 1 13-16,-2-1 3 15,2-2-3-15,1-6-36 16,2-5-7-16,2-8-10 16,0-3-10-16,1-5-10 15,2-1-11-15,-5-1-106 16,1 0 101-16</inkml:trace>
  <inkml:trace contextRef="#ctx0" brushRef="#br0" timeOffset="15729.251">15094 3874 774 0,'5'17'182'16,"2"1"-35"-16,5 23-402 15,-1 6 64-15,-6 8 109 16,-5 1 3-16,-8-9 29 15,-2-8 30-15,2-14 31 16,2-3-1-16,2-10-5 16,3-5 10-16,-1-3-6 15,1-4-33-15,-2-4 21 16</inkml:trace>
  <inkml:trace contextRef="#ctx0" brushRef="#br0" timeOffset="16137.805">13918 5342 1150 0,'-4'-2'162'16,"10"8"-408"-16,3 10-98 16,7 5-8-16,1 12 283 15</inkml:trace>
  <inkml:trace contextRef="#ctx0" brushRef="#br0" timeOffset="16432.02">14507 5678 1198 0,'-4'11'214'0,"15"3"-476"15,5 8-86-15,6 8 175 16</inkml:trace>
  <inkml:trace contextRef="#ctx0" brushRef="#br0" timeOffset="16733.481">14901 5591 1464 0,'-8'2'401'0,"9"3"-712"16,7 11-86-16,-1 19-9 15,1 4 45-15,-4 2 303 16</inkml:trace>
  <inkml:trace contextRef="#ctx0" brushRef="#br0" timeOffset="18090.527">16884 3589 801 0,'-31'-21'214'0,"30"14"-275"16,2 10-59-16,0 3 9 16,0 6 60-16,2 5 35 15,-5 7 18-15,1 5 1 16,-2 4 0-16,-1-3-1 0,2-5-29 15,-1-1-18-15,1-8-31 16,0-4-12-16,-1-8 18 16,2-4-11-16,-2-2 60 15</inkml:trace>
  <inkml:trace contextRef="#ctx0" brushRef="#br0" timeOffset="18314.923">17175 3678 1129 0,'10'17'307'0,"-7"1"-389"0,3 15-40 15,3 19-16-15,-3 6 20 16,-13 0 75-16</inkml:trace>
  <inkml:trace contextRef="#ctx0" brushRef="#br0" timeOffset="19276.422">16659 4946 987 0,'3'2'198'0,"2"27"-424"15,6 10-77-15,-6 10 220 16</inkml:trace>
  <inkml:trace contextRef="#ctx0" brushRef="#br0" timeOffset="19349.226">16692 5110 49 0,'18'-27'12'16</inkml:trace>
  <inkml:trace contextRef="#ctx0" brushRef="#br0" timeOffset="19570.67">17052 4643 1152 0,'-10'0'363'0,"2"16"-397"15,0 7-11-15,-6 17 3 16,-4 5-6-16,-7-1-41 15,-2-3-32-15,4-14-111 16,1-3 143-16</inkml:trace>
  <inkml:trace contextRef="#ctx0" brushRef="#br0" timeOffset="20328.69">19326 5413 687 0,'-1'0'246'0,"0"8"-204"16,-3 2-35-16,-1 6-8 15,1 6 0-15,-1-1 1 16,2-1 0-16,1-3-5 15,-3-2-12-15,1-4-47 16,3-1-43-16,0-7-119 16,1 1 138-16</inkml:trace>
  <inkml:trace contextRef="#ctx0" brushRef="#br0" timeOffset="20633.798">18811 5058 745 0,'-12'5'81'0,"5"12"-338"16,-1 3-12-16,0 8 140 15,-2 0 121-15,-2-4 71 16,3 0 0-16,-5-4-49 16,5-3-50-16,2-6 25 15</inkml:trace>
  <inkml:trace contextRef="#ctx0" brushRef="#br0" timeOffset="20874.028">18100 5203 1258 0,'-16'11'210'16,"0"4"-284"-16</inkml:trace>
  <inkml:trace contextRef="#ctx0" brushRef="#br0" timeOffset="21197.92">18081 6020 909 0,'10'1'136'0,"1"5"81"16</inkml:trace>
  <inkml:trace contextRef="#ctx0" brushRef="#br0" timeOffset="21514.361">18655 5834 818 0,'0'13'205'15</inkml:trace>
  <inkml:trace contextRef="#ctx0" brushRef="#br0" timeOffset="21803.716">18967 5932 1521 0,'0'9'289'15,"5"9"-683"-15,-4 24 232 16</inkml:trace>
  <inkml:trace contextRef="#ctx0" brushRef="#br0" timeOffset="23098.11">19384 3317 517 0,'-9'-4'129'0</inkml:trace>
  <inkml:trace contextRef="#ctx0" brushRef="#br0" timeOffset="23184.923">19352 3355 185 0,'-20'51'71'15,"14"-43"-72"-15,1 8-61 16,-2-6 40-16</inkml:trace>
  <inkml:trace contextRef="#ctx0" brushRef="#br0" timeOffset="23459.706">18858 3338 1166 0,'-9'2'247'0,"3"12"-493"15,-2 4-17-15,-1 11 82 16,-1-5 83-16,1 3 17 0,1-2-15 16,1-11 58-16</inkml:trace>
  <inkml:trace contextRef="#ctx0" brushRef="#br0" timeOffset="23795.911">18678 4120 1227 0,'-2'6'325'0,"6"4"-517"16,5 7-45-16,13 11-6 15,6 5 83-15,-3-2 112 16,-3-2 5-16,-3-3-15 16,-2-3-8-16,-2-9 5 15,0-4 18-15,1-13 36 16,0-6 5-16,9-13-74 15,1-7 58-15</inkml:trace>
  <inkml:trace contextRef="#ctx0" brushRef="#br0" timeOffset="24010.527">19537 3952 954 0,'3'1'161'16,"-4"5"-21"-16</inkml:trace>
  <inkml:trace contextRef="#ctx0" brushRef="#br0" timeOffset="24308.652">19848 3623 1210 0,'-3'7'201'15,"-2"26"-648"-15,-5 6 244 0</inkml:trace>
  <inkml:trace contextRef="#ctx0" brushRef="#br0" timeOffset="26592.532">18193 3793 789 0,'2'5'198'15</inkml:trace>
  <inkml:trace contextRef="#ctx0" brushRef="#br0" timeOffset="29726.032">15573 5014 97 0,'0'-1'63'0,"0"0"-4"16,0-1-8-16,0 1-21 0,0 0-11 16,0 0-10-16,1 0 10 15,-1 0 21-15,0-1 12 16,0 1 26-16,0 0 3 16,0 0-4-16,0 0-7 15,0 0-21-15,0 0-12 16,0-1-14-16,0 1-4 15,0 0 1-15,0 0 0 16,0 1-2-16,0 0-2 0,5 8-9 16,4 15-23-16,9 34-154 15,-14-33 123-15</inkml:trace>
  <inkml:trace contextRef="#ctx0" brushRef="#br0" timeOffset="41636.017">15382 3938 156 0,'0'-1'95'15,"0"0"-8"-15,0 0-25 16,0 0-2-16,0-1 0 16,0 1-3-16,0 0-9 15,0 0-4-15,-1 0-7 16,0 0-1-16,-1-5-7 15,0-3-4-15,0 2-6 16,-2-2-1-16,0-2 4 16,-2 0 4-16,-23-33 4 15,19 32-1-15,-6-3 3 16,4 4-1-16,-2-2-1 0,-1-2-3 16,0 5-8-16,-3-1-1 15,-2 2-6-15,-2 2 3 16,-1-1 2-16,0 0-3 15,1 2-1-15,-1-2-5 16,-1 1-4 0,-2 4-2-16,0 1 0 0,0 2-1 15,-2 1 0-15,2-1 1 16,-1 0 0-16,4 1 1 16,-5-1 1-16,3 1-1 0,-10 0-1 15,-2 1-1-15,-2 2 0 16,-7 1 0-16,1 0 0 15,0 1 0-15,1 1 0 16,4 0-1-16,2-1 1 16,5 4 0-16,0-3-1 15,0 3 1-15,1 2-1 16,-6-3 0-16,-3 5 0 16,2 0 1-16,-1 0 0 15,0 1 1-15,4-3 2 16,-1-1 0-16,3 0 5 15,3 0 0-15,3 0-2 16,2 3-1-16,2-3-4 16,-1 0-1-16,2-1-1 15,2-2 0-15,-1 0 1 0,-1 0 0 16,-2 0 0-16,2 2 0 16,3-2 0-16,2 1 1 15,4-1-2-15,1-1 1 16,-1 1-1-16,0 2 0 15,-1 4 0-15,0 2 0 16,-1 1 0-16,0-1 0 16,0 2-1-16,1 3 1 15,-4 3-1-15,1 0-1 0,-1 5 1 16,-4-1 0-16,4 6-1 16,0 4 0-16,2 2 0 15,2-2 0-15,0-4 0 16,0 3 1-16,0 6-1 15,-2 8 1-15,-2 4-1 16,-2 5 1-16,2 4 0 16,3-3-1-16,4-3 1 15,2-1-1 1,5-9 0-16,3 6 1 0,4 0-2 16,4 3 1-16,4 2 0 15,2-3 1-15,5 3 0 16,0-5 1-16,4-1-1 15,2 1 1-15,-1-2 0 16,5 5 1-16,-1 3 0 16,3-2-1-16,5 0 0 0,2-5 0 15,3-6-1-15,-1-2 1 16,3 2 1-16,0-4 1 16,0-5 0-16,1 2 1 15,-1-4-2-15,-2 2 1 16,-5 2 0-16,-2-6 0 15,0-4 5-15,-1-7 2 16,6-5 2-16,1-1 0 16,1-7-2-16,4 6-2 15,1 1-2-15,-1-6-2 0,4 5-1 16,-3 0 0-16,0-1-1 16,0 1 1-16,-2-2 0 15,-1-3 0-15,-1-6 1 16,2 0 0-16,-1-6 1 15,3-4 0-15,0 0 2 16,-4-5 0-16,-3 0-1 16,-1-2-1-16,-4 0-1 15,1-1-1-15,2 2-1 16,-1 0 0-16,4 0 0 16,0-1 1-16,-4-1 0 15,2-3 0-15,-4 1 1 16,1-2-1-16,-1 0-1 15,-1-1 0-15,-4-3-1 16,0 1 1-16,-1-4-1 16,0 1 1-16,3-2-1 0,2 0-2 15,1 2-2-15,-2 3-2 16,-2 5 0-16,-5 0 2 16,-2-1 3-16,-3-1 1 15,1-4 1-15,-1 3-1 16,2-4-1-16,-3 6-2 15,-3 0-5-15,0-1 1 16,-3 6 1-16,0-1 3 16,-3 3 3-16,-1 1 4 0,-4 1 0 15,4 0 1-15,-5 2-1 16,1-5-2-16,0 1-1 16,-3 0-2-16,7-3-6 15,-3-2 1-15,0-2 1 16,0-2 1-16,-2-5 4 15,4 0 1-15,1-4 0 16,0 0-1-16,1 2 0 16,-3 1-1-16,2 2 0 15,-1-1 0-15,0 0 0 16,2 0 1-16,-6 1-1 16,6 3 0-16,-5 0 0 15,-1 2 1-15,5 1 1 16,-3-3 0-16,-1 1 1 15,-3-1-1-15,0-1 0 16,-5-5 1-16,2-2-2 0,0-3 1 16,-2-2 0-16,1-1 0 15,-2 7 0-15,-3 0 0 16,-4 1 1-16,4 1 0 16,-1-3-1-16,-1 1 0 15,-2-1 0-15,-4 1 0 16,-2 0 1-16,-1 2-1 15,2 1 1-15,-2-3 0 16,1-8-2-16,0 2 0 16,2-5 0-16,0 1 0 15,2 9 0-15,0-3 0 0,1-2 0 16,0 2-2-16,1-2 2 16,1 5-1-16,1 2 0 15,1 3-1-15,1 4-1 16,1 1-2-16,1 1 0 15,1 2 0-15,-1 0 0 16,3 2 0-16,1-2 2 16,1 2 0-16,1 1 0 15,-1-2 0-15,-1 2-1 16,1 0 0-16,-2-1-1 16,-2 1 1-16,4 0-3 15,-1 3-1-15,2-1-1 16,3 4 0-16,0 2 3 15,-2-6 2-15,1 3 3 16,-2-1 0-16,0-2 0 16,1 3 1-16,0-2-1 15,1 3-1-15,-1-3 0 0,0 2 0 16,2-3 0-16,1 0 0 16,0-5 1-16,2-1 1 15,-3-1 0-15,0-4 0 16,3 0 1-16,-3-2 0 15,-2 0 0-15,4 2 0 16,-4 4 0-16,0 4 1 0,-3 2 0 16,-1 2 1-16,-1 1-2 15,-2 2-1-15,-2 1-20 16,5-1-11-16,-7 4-27 16,2-1-23-16,1 3 52 15</inkml:trace>
  <inkml:trace contextRef="#ctx0" brushRef="#br0" timeOffset="43504.118">17253 3611 183 0,'29'-49'101'0,"-34"31"-11"16,4 2-32-16,-7 0-14 16,1 1-4-16,1-1 0 15,3 1-2-15,-5-2-9 16,-1 4-8-16,-5 2-14 15,-5-2-7-15,-4 10-3 0,-4-2-1 16,-6 4 1-16,0 5 0 16,-5 1 1-16,1 6 2 15,-3 2 0-15,0-1 0 16,-1 6-1-16,-3-2 0 16,1 4 0-16,0 6 0 15,-5 1 1-15,2 10 0 16,0 6 0-16,-2 1 0 15,6 5 0-15,3-1 0 0,1 8 0 16,3 3 2-16,-3 0 6 16,6 4 0-16,8 1 2 15,1-5-3-15,14 4-2 16,-4-3-2-16,5-5 19 16,2 0 3-16,3-4 1 15,3 0 1-15,3 0-17 16,3 2-2-16,4 2 0 15,-6-3 2-15,3 0-1 16,-2-2 0-16,0-1-1 16,4-5-2-16,0-5 3 15,1 0 4-15,-1 3 12 16,-1 4 5-16,0-3 1 16,-1 1-2-16,4-1-11 15,2-2-4-15,2-1 4 16,3-3 5-16,0-9 7 15,1-1 0-15,2-4-7 0,1-5-6 16,7-3-6-16,0 1 0 16,4-2 1-16,-1 0 0 15,3-3 0-15,1-5-1 16,4-4-3-16,-2-2-3 16,2-3-3-16,-4-2 1 15,-2-2-1-15,0-1 1 16,-3-3 2-16,3-2 1 15,-1-3 0-15,-1 0-1 0,0-1-3 16,-1-2 0-16,-1-1-1 16,-1 0 0-16,-5-6 3 15,-1-2 1-15,-4-6 1 16,-1-2 0-16,-2-2-3 16,2 0-3-16,-2-2 0 15,2 1-2-15,-3-1 0 16,-5 1 2-16,2 1 0 15,-2-2 0-15,4-6-1 16,-1-1-1-16,-2-1-1 16,-1 1 1-16,-2 0-1 15,1 2-2-15,-3-6-4 16,1 4-1-16,-2 2-2 16,-2-1 0-16,1 2 2 15,-3-4 2-15,-1 4 6 16,-2 4 1-16,-3 5 1 0,-1 3 0 15,-1-2 0-15,1 1 0 16,-4 1-3-16,0 2-1 16,-3 4-1-16,2 1 1 15,-1 1 1-15,2-3 2 16,1-2 1-16,1-1 0 16,-2-2 1-16,3-1-1 15,0 3 1-15,-1 0 0 16,0 2-1-16,-2 0 1 0,1-1-1 15,0-1 0-15,-2 1 0 16,-2 5 0-16,-3 3-2 16,0 1 1-16,-6 5-12 15,-1 1-5-15,-3 6-27 16,-3 2-24-16,-1 6-127 16,1 0 130-16</inkml:trace>
  <inkml:trace contextRef="#ctx0" brushRef="#br0" timeOffset="45587.649">20114 3564 447 0,'0'0'142'16,"0"0"-165"-16,0 0-22 15,0 0 7-15,0 0 13 0,0 0 34 16,0 0 18-16,0-2 6 15,-1 1 1-15,0 0-4 16,0 0-4-16,0 0 6 16,0 0 3-16,0-1 15 15,-1 1 8-15,1-3-6 16,-2-4-8-16,-1-3-18 16,-3-3-6-16,-17-29-3 15,15 30 5-15,-4-4 12 16,3-1-2-16,-4 2-4 15,-1-3-5-15,-2 1-9 16,1 0-1-16,-4-1-2 16,2-1 1-16,-3 0-2 15,-5 2 0-15,-1-2-3 16,-2 0-3-16,-1 1-3 16,2 0 0-16,1 2-1 0,-3-1 0 15,-4-2 0-15,1 2-1 16,-3 0 1-16,-1 4 1 15,-3 5-1-15,-5 1 0 16,-2 4 0-16,1 1-3 16,-1 3 0-16,1 3 0 15,1 0 0-15,3 3 1 16,2 3 1-16,5 4 0 16,1 4-1-16,0-1 1 15,-1 1-1-15,-2 1 1 16,1 4-1-16,-3 0 1 0,6 1-1 15,-1-4 1-15,3 1-1 32,0-1 1-32,1 0 0 0,3 5 0 0,-1-1 0 15,2 1 1-15,-3 10-1 16,0-2 0-16,-1 0 0 16,-3 3-1-16,3-3 0 15,-2 6 1 1,0 11 1-16,3-1 0 0,1 4 0 15,2-3-1-15,7-5-1 16,3 2 1-16,5-6-1 16,3-2 0-16,4-4 1 15,1 0 0-15,2 5 1 16,-1 4-1-16,1-1 1 16,1 0 0-16,0-5 0 15,1-2-1-15,1 0 1 0,0-1 0 16,1-1 0-16,1-2 1 15,0-6 1-15,2-2 4 16,1-2-1-16,4 1 2 16,7 1-3-16,0 2-3 15,11 1 2-15,2-4 1 16,5 1 0-16,6-3 1 16,-2-6 0-16,-4 1-2 0,1-7 0 15,-3-1 0-15,3-1-1 16,2-3 2-16,0 0 2 15,2-3 0-15,4-4 0 16,-1-1 0-16,6-2-2 16,-2-5-1-16,-2-4 1 15,-1-4 0-15,-4-6 1 16,2 1 1-16,-2-1-1 16,2 1 0-16,-3 3-2 15,2 1-1-15,-2 2-2 16,-1 2 1-16,1-2 0 15,-5-2 0-15,3 1 0 16,-5-5 1-16,-8 1-1 16,0-1 1-16,-5-3 0 15,0 4 1-15,4-1-1 16,-2 2 1-16,-4-3-1 0,4-4-1 16,-2-5-1-16,-2 0 0 15,2 0-1-15,-1 2 0 16,0 6 1-16,0 0 0 15,-1 2 1-15,-5 2 1 16,-2-2-1-16,-2-1 1 16,0 3-2-16,-1-2 0 15,0 2 0-15,-1 2 0 16,0 0 0-16,-1 1 0 16,-1-3 2-16,-3 1 0 0,1-8 2 15,0-1 2-15,-2 5 3 16,-1-1 0-16,-1 9-3 15,-2 0-2-15,-2 4-10 16,-1 1-14-16,-5 1-59 16,0 2-73-16,-7 6 95 15</inkml:trace>
  <inkml:trace contextRef="#ctx0" brushRef="#br0" timeOffset="47471.765">19736 5190 737 0,'-49'-14'252'0,"43"7"-241"0,6-1-10 16,-5 1 0-16,-4-2 7 15,5 0 17-15,-3 1 4 16,2 0 2-16,-2-1-4 15,-4-1-9-15,0-2-1 16,1-1 0-16,2 0 1 16,-5 0 3-16,-2 0 0 15,-6 1-7-15,-2 0-4 0,0 0-6 16,-3 1-2 0,-4-1-1-16,1 4 0 0,0 0 0 15,-1 3 0-15,2 3 4 16,-3-3 1-16,-3 3 1 15,3-2 0 1,-1-1-3-16,1 3 0 0,4-1-1 16,-4 0 0-16,-2 1-2 15,2-2-1-15,-2-1 0 16,2 3 0-16,-4 1 0 16,2 1 0-16,-2 0 0 15,0 0 1-15,1 1-1 16,1-1 1-16,5 0-1 15,0 0 0-15,3 0 1 16,2 0-1-16,-4 0 0 16,-3 0 0-16,-3-1 0 15,-4 3 0-15,-5-2-1 16,0 1 1-16,-2 5-1 16,0-2 1-16,0 0-1 0,4 2 1 15,8 1 0-15,3-2-1 16,-2 1 0-16,8 5-1 15,-9 3 1-15,0 1-1 16,1 7 2-16,-7-2-1 16,-1 3 1-16,-2 2-1 15,1-3 0-15,2-1 0 16,5 1 0-16,1 1 1 0,2 3-1 16,4-3 1-16,3 0-2 15,1-1 1-15,8-1-1 16,0 2-1-16,0 1 1 15,1 2 0-15,-5 4 1 16,1 6-1-16,3 4 0 16,2 0 0-16,3-4 0 15,3 1 0-15,2 4 0 16,3 1 1-16,2 3 0 16,3-5 0-16,2-7 1 15,1-3-1-15,3 0 1 16,1 1 0-16,5 2 0 15,2 2 1-15,2 0 2 16,0-4 1-16,-4-1 0 16,3 1 1-16,2 2-2 0,5 3-1 15,4-3 0-15,2-4 0 16,-1-2 0-16,0-4-1 16,6-4 1-16,0 0-1 15,2 0 0-15,0-2 1 16,1 2 0-16,-2 0 1 15,-1-4 1-15,0 2 0 16,3-4-2-16,3 2 1 16,6-4-2-1,0-4 0-15,-3-2 1 0,3-3 1 16,-4-2-1-16,1 3 1 0,-3 0-1 16,-3-3 0-16,1 0 2 15,-2-4 2-15,1-3 2 16,3 0-1-16,1-4-2 15,-3-2-1-15,1-2 1 16,-3-3 1-16,-1-1 2 16,0-4-1-16,-5 1-2 15,1-2-2-15,-8 2-2 16,4 0 0-16,0-3 0 16,0 0 0-16,3-3-1 15,-1 0 1-15,-2-5 0 16,0 3 1-16,-1-4-2 15,-3 2 1-15,2 1 0 16,-2-2 0-16,-2 2 0 16,1-1 1-16,-5 4-1 15,-1-1-1-15,0 0 1 0,-4 2 0 16,-1-3 0-16,-2 2 1 16,-5-2 6-16,3-1 1 15,1 3 1-15,-2 2 1 16,-1 0-5-16,1 1 0 15,-7-1 1-15,-2-4-1 16,1 4-2-16,-4-2-1 16,1 2-3-16,-2 3 1 0,-4-2-1 15,1 1 1-15,2 1-1 16,-4-1 0-16,4-2 1 16,0 3-1-16,-3 3 0 15,5 1-4-15,1 2-4 16,-3 1-5-16,-3 1 3 15,-3 2 0-15,-4 3 2 16,1 3-1-16,2 1-18 16,-4 0-19-16,-8 4-147 15,-4 1 132-15</inkml:trace>
  <inkml:trace contextRef="#ctx0" brushRef="#br0" timeOffset="49599.434">22017 3440 458 0,'-3'0'163'0,"5"1"-150"16,0-1-46-16,-2 0-7 15,0 0 13-15,0 0 46 16,0 0 16-16,1 0 21 16,2 1 0-16,4 2-16 15,0-2-7-15,5 0-18 16,4-1-7-16,32-8-2 16,-25-4 0-16,3 0 1 15,-1-1 3-15,-3-2 1 16,-1 1 1-16,-3-1-3 15,-3 1-3-15,-1 3-2 0,-5 1 0 16,-2 0 0-16,-1 2-1 16,-3 1-2-16,-1 2-1 15,0 1-1-15,-2 2 0 16,-1 1 0-16,1 0 0 16,-1-1-2-16,-1 1-1 15,2 1-1-15,0 0 0 16,-1 0 1-16,0 0 0 15,-1 19 1-15,-6 35-1 0,3-18 2 16,2 4 0-16,-1 5 2 16,3 4 0-16,3 10 0 15,2 1 0-15,3 8 22 16,-3-2 4-16,2-4 1 16,0-4-1-16,1-13-21 15,-1-4-5-15,-2-13 1 16,2 1 0-16,-3-5 1 15,1-1 0-15,0-4-1 16,-1-7-1-16,-1-1-19 16,-1-7-16-16,-1-4-38 15,0-1-35-15,0 0 70 16</inkml:trace>
  <inkml:trace contextRef="#ctx0" brushRef="#br0" timeOffset="49835.29">21945 4041 647 0,'2'-4'162'0</inkml:trace>
  <inkml:trace contextRef="#ctx0" brushRef="#br0" timeOffset="50138.556">21947 4093 255 0,'3'46'129'0,"3"-50"-35"15,4 3-52-15,1-1-32 16,1 1 1-16,-3 1 0 16,-2-1 1-16,1-2-3 15,1 1-3-15,8-1-5 16,6 0-1-16,7 1-1 16,3-2 0-16,6 1 1 15,0-2 0-15,4 0 1 16,1-1 1-16,1 0 1 15,-2 0 0-15,-4 2 0 0,-4 1-1 16,-3 3 0-16,0 2 6 16,0 2 7-16,4 3-1 15,-4-1-1-15,-6 1-7 16,-7 1-6-16,-6-4 0 16,-6 3-22-16,0-2-80 15,-6 1 71-15</inkml:trace>
  <inkml:trace contextRef="#ctx0" brushRef="#br0" timeOffset="61564.401">9897 15221 480 0,'-2'0'218'16,"-1"-1"-65"-16,1 1-140 16,2-1-15-16,-2 1 7 15,2 0 13-15,0 0 31 16,0-1 12-16,0 0 7 16,0 1-11-16,0 0-30 15,0 0-17-15,0 0-28 16,0 0-9-16,0 0-5 15,0 0 0-15,0 0 10 16,0 0 7-16,0 0 7 0,0 0 3 16,3 0 3-16,12 1 0 15,11 1 2-15,32 2-1 16,-23-1 1-16,0-4 0 16,3 1 0-16,0 0-2 15,5-1 1-15,2 4 0 16,3-2 0-16,1-1 0 15,-2-1 1-15,2-5 1 16,-3 1 1-16,-3-3 0 16,0 2 1-16,-4-3 1 15,2 1-1-15,5 1-1 0,3-4 0 16,4 8-2-16,2-3 0 16,-1 4-2-16,-1 2 1 15,-1-3 0-15,-7 5 0 16,-3-4 0-16,0 2 1 15,-2-3 0-15,3 0 1 16,-1 1 0-16,-2-2 2 16,1 4-1-16,-4-5 1 15,1 4 2-15,-6-1 5 16,-1-2 2-16,-3 4 7 16,-4-1 1-16,5 1 0 15,-1-1 3-15,3 0 0 16,1-2-1-16,2 0 4 15,1 3-2-15,1-1-4 16,2 2-2-16,3 1-7 16,-5-2-2-16,0 3 0 0,0-2 2 15,-7 3 2-15,4-1 0 16,-1-3-2-16,1 0-4 16,6 0-2-16,-2 0-1 15,7 1-1-15,-4 0 0 16,0-4 1-16,1 3-2 15,-3-2 1-15,1 2 0 16,-2 0-1-16,-1 0 1 0,-4-1-1 16,4 0-1-16,-1 1 0 15,2-1 0-15,2 1-1 16,1 0 1-16,-1-2 0 16,1 2 0-16,0 0 0 15,1 1 2-15,-2 0 2 16,-6-1 0-16,3 3 2 15,-1-1-1-15,1 0-2 16,5 1 0-16,2-5-1 16,-3 2 1-16,4 0-1 15,-3 0 1-15,0 1 2 16,-2-1 2-16,-6 0 1 16,1 0 1-16,-5 0 2 15,-1 2 0-15,-1 3 0 16,-5-4-2-16,3-1-3 15,-2-1-2-15,1 1-1 0,3 1 1 16,-3 6 0-16,2-3 1 16,2 1-1-16,2-3 1 15,1-2-1-15,3 3-1 16,-4-2-2-16,-2 3 0 16,0-1 1-16,-3-3 0 15,-6 0 4-15,4 2 3 16,-3-2 4-16,4 3 0 15,0-1-1-15,2 0-1 16,4 2-3-16,0-1-1 0,4-3-1 16,0 0-2-1,-2 0 0-15,1 1-1 16,-3 3-2-16,0-1 1 0,-3 1 0 16,-4-4 0-16,2 3 0 15,-2 1 0-15,3-3 2 16,-4 3 2-16,-3-4 4 15,-2 0 2-15,2 0 1 16,3 0-2-16,-1 2 0 16,2-4-2-16,-2 2 3 15,-3-1-1-15,0 1-1 16,3-1-1-16,-1 1-3 16,-1 4-1-16,0-1 0 15,-3 0 0-15,-1-3 0 16,0 0 0-16,1-1-1 15,-3 1-2-15,-2-1-1 16,5 0 0-16,-2 1-1 0,3 1 1 16,-1-1 0-16,-2 0-1 15,1 1 1-15,-1 0-1 16,5 2-1-16,-4-3 1 16,2 1 0-16,-6-1 1 15,3 3 3-15,-1-1 2 16,-3-2 4-16,5 1 1 15,-4-1 4-15,-1 0-1 0,0 0-1 16,-2 0-1-16,2 1-3 16,-3 0-2-16,-2 0 0 15,1-1 0-15,-4-1 2 16,-2 1 0-16,0 0-3 16,0 0-1-16,0 0-5 15,0 0-1-15,0 0-12 16,0 0-19-16,0 0-64 15,0 0-56-15,0 0-276 16,0-1 279-16</inkml:trace>
  <inkml:trace contextRef="#ctx0" brushRef="#br0" timeOffset="65265.944">14592 5055 220 0,'-1'0'112'16,"0"0"-29"-16,0 0-17 15,-2-1-18-15,1 0-8 0,1 0-12 16,0 0-8-16,0 0-12 15,-2-3 4-15,-2-5 2 16,0 2-1-16,0-2 1 16,-12-27-2-16,16 31 6 15,0 1 5-15,-2-2 12 16,3 0 5-16,-1 0-2 16,1 3-5-16,0 2-15 15,0 0-8-15,0 0-9 16,0-1 0-16,0 2 3 15,0 0 5-15,-1 0 9 16,0 0 1-16,0 0 1 16,0 0-3-16,0-1-5 15,-1 1-1-15,1-1-4 16,0 1-2-16,0 0-2 0,0 0-1 16,0 0-2-1,-1 0 0-15,-2 0 1 0,-2 1 1 16,-2 2 4-16,2-2 1 15,2 0 2-15,-1 0-1 16,4-1-4-16,-1 0-3 16,0 0-1-16,1 0-1 15,0 0-1-15,0 0 1 16,0 0 0-16,0 0-1 0,-2 3 1 16,2 0 0-16,0-1 0 15,0 2 0-15,0-1 1 16,1-1-1-16,0-1 1 15,0-1 1-15,0 0 3 16,8 2 1-16,2 3 1 16,2-1 1-16,27 2-2 15,-30-14 0-15,-1-1-3 16,1 1 1-16,-2 0 1 16,-1-2 2-16,-2 2 8 15,-2-4 5-15,-2 2 1 16,-1-2 0-16,-2 3-8 15,-1 2-4-15,-2 0-3 16,-1 2 1-16,-3-5 3 16,-2 2 0-16,0-2 3 15,-2 3-2-15,0 4-2 16,0 0-1-16,-1 4-5 0,0 2-2 16,2 3 0-16,1-1-2 15,2 3 1-15,2 0-1 16,-3-2 1-16,3 2-1 15,3-2 1-15,2 2-1 16,2-1 1-16,1 1 0 16,0 2 0-16,0-3 1 15,2 5 0-15,0-5 0 16,1 2 2-16,0-1 1 16,-1-2 3-16,1 0 2 0,0-3 4 15,0 1 1-15,0-1 0 16,-4-3 0-16,1 0 2 15,-2 0 4-15,2 0 5 16,0 0 4-16,0 0 5 16,0 0-1-16,0 0 0 15,0-1-3-15,0 0-11 16,-1 0-2-16,0-1-7 16,0 1-2-16,0 0 0 15,0 0 1-15,0 0-2 16,-1 0-1-16,1-1-3 15,0 1-2-15,0 0-1 16,0 0 0-16,1 0-2 16,0 0 1-16,0 0-1 15,0-1 1-15,0 1 1 16,0 0 0-16,0 0 0 16,0 0 0-16,0 0 1 0,1-1 0 15,4 1 0-15,3 0 0 16,-3 0 1-16,0 0 0 15,-3 1 0-15,1 0-1 16,-2 0 0-16,-1 0 1 16,0-1 0-16,0 0 0 15,0 1 0-15,0 0 1 16,0 0 0-16,0 0 0 0,0 0-1 16,0 0-1-16,0 0-1 15,0 0-1-15,0 0 0 16,0 0-1-16,0 0 2 15,0 0 0-15,0 0-1 16,0 0 1-16,0 0 0 16,0 0-1-16,0 0 1 15,2 0 0-15,-2 0 1 16,2 1 0-16,0-1 0 16,0 1 0-16,-2-1 0 15,2 1 1-15,-1-1-1 16,-1 0 1-16,1 0 0 15,-1 0 0-15,3 1 3 16,0 0 1-16,-2-1 0 16,1 0 1-16,-2 0-1 15,0 0-1-15,0 0-2 0,0 0-2 16,0 0-18 0,0 0-35-16,0 0-101 0,0 0-67 15,0 0 129-15</inkml:trace>
  <inkml:trace contextRef="#ctx0" brushRef="#br0" timeOffset="90563.844">3225 16584 722 0,'62'70'277'16,"-81"-70"-198"-16,-4-4-63 16,4-4-48-16,3-3 2 15,-6 1-5-15,0 1 7 16,-7-2 7-16,-3 1-19 15,-1-3-104-15,-5-1 99 16</inkml:trace>
  <inkml:trace contextRef="#ctx0" brushRef="#br0" timeOffset="94144.454">2524 16667 521 0,'0'-1'247'0,"0"0"-86"16,0 0-65-16,0-1 3 15,-1 2-5-15,0 0-3 16,0 0-1-16,-1 0-7 15,-8 3-11-15,-2 0-8 16,-1 2-19-16,-31 12-7 16,28-13-5-16,-5-1-2 0,2 0-5 15,1 3-2-15,4-3-11 16,0-1-4-16,2-1-5 16,0 0-2-16,1 1 0 15,0-2 0-15,1-2-1 16,-1 1 1-16,1 0 1 15,-4 0 0-15,2-2 3 16,-2 1-2-16,-1-4 0 16,-1 4-1-16,1-1-2 15,1-2 0-15,-1 0-1 16,4 0-1-16,0-1-3 16,1 0 1-16,-3-2 0 15,1 2 1-15,2-2 1 16,-2 1 0-16,6 1-1 15,-5 0 0-15,2-4 1 16,3 5-1-16,-2-4 2 16,5 3 0-16,-4 1 0 0,1-2 0 15,5 6 0-15,-3-3 0 16,4 3-2-16,-1 0-1 16,0 0-4-16,0 0 0 15,0 0 0-15,0-1 0 16,-1 1 4-16,1 0 1 15,0 0 2-15,0 0 0 16,0 0-1-16,0 0 1 16,-1-1-1-16,1 1 1 15,0 0-2-15,0-1-1 0,0 1 0 16,0-1 0-16,0 1 3 16,-1 0-1-16,1 0 1 15,0 0 1-15,0 0 0 16,0 0 1-16,0-1 1 15,0 1 0 1,-1 0-1-16,1 0 0 0,0 0-2 16,0 0-1-16,0 0 0 15,0-1 0-15,-1 1 1 16,1 0 0-16,0 0 0 16,0 0-1-16,0 0 1 15,0-1-1-15,0 1 1 16,-1 0-1-16,2 0 1 15,0 0 0 1,-1 0 0-16,1 0 1 0,0-1 0 16,-1 1 1-16,1 1-2 0,-1 0 1 15,0 0 0-15,1-1 0 16,0 0 2-16,0 0 1 16,0 1 4-16,0 0 1 15,0 0-1-15,0 0-1 16,0 0-3-16,0 0-1 15,0 0-2-15,0 0 1 16,0 0-1-16,0 0 2 16,0 0-2-16,0 0 1 0,0 0-2 15,0 0 0 1,0 0 0-16,0 0 0 0,0 0 0 16,0 0 1-16,0 0-1 15,0 0 1-15,0 0 0 16,0 0 0-16,-1 0 1 15,1 0-1-15,0 0 3 16,-2 0 0-16,2 0 1 16,0 0 1-16,0 0-2 15,0 0 0-15,0 0-2 16,0 0-1-16,0 0 0 16,0 0 0-16,0 0 0 15,0 0 0-15,0 0 1 16,0 0 0-16,0 0 3 15,0 0 1-15,0 0 5 16,0 0 0-16,0 0 0 0,0 0-2 16,0 0-4-16,0 0 0 15,0 0-2-15,0 0 1 16,0 0 0-16,0 0-1 16,0 0 2-16,0 0 0 15,0 0 2-15,0 0 2 16,0-1-2-16,-1 1 0 15,0 0-3-15,0-2-3 16,0 1 0-16,1 0 0 16,0 1-1-16,0 0 1 0,0 0-1 15,-1 0 1-15,0 0 1 16,-1 0 0-16,1 0-1 16,1 0 0-16,0 0-1 15,0 0 1-15,0-1-1 16,0 0 0-16,0 0 0 15,0 1 0-15,0 0 0 16,0 0 0-16,0 0 0 16,0 0 0-16,0-1 0 15,0-1 0-15,-1 1 0 16,0 0 0-16,0 0 0 16,0 0 0-16,-1 0 0 15,1-1 0-15,0 1 0 16,0 0 0-16,0 0 0 15,0 0-1-15,0 0 0 16,-1 0 0-16,1-1-1 16,0 1 1-16,0 0 1 0,0 0 0 15,0 0 0-15,-1 0 0 16,0-3 0-16,0 1 0 16,-3-3 0-16,3 1 0 15,-4-3 0-15,4 1 0 16,-3-2 0-16,-1 1 0 15,1 1-1-15,-30-31 0 0,26 28 0 16,1-3 0-16,1-2 1 16,-2 4-1-16,3 0 1 15,-1 3 0-15,-2 1 0 16,2 0 0-16,-2 1 1 16,1 0-1-16,1-1 0 15,0-1 0-15,1-2 0 16,-1-1 0-16,-1-2 0 15,0-1-1-15,-2-1 0 16,0-1 0-16,-1 2 0 16,0-1 0-16,-1-2 1 15,-2 2-1-15,4 0 1 16,-3-5 0-16,4 6 0 16,-3-4-1-16,2-1 0 15,-2-1 0-15,3-1 0 16,-3-2 0-16,2-4-2 15,-1-1 0-15,1-2 0 0,3 3-1 16,0 7 1-16,2-1 1 16,-4-1 0-16,2-3 1 15,0-2 0-15,-3-4 1 16,2 6-1-16,-1-4-1 16,0 0-3-16,3 5-1 15,0-6-1-15,-2 1 1 16,1-3 2-16,3-6 2 15,-2 1 1-15,1 3 0 16,2 4-2-16,-6 4-2 0,-2 2-5 16,6-4-1-16,-3 0 0 15,-2 1 1-15,3-1 2 16,-3-1-3-16,1-1-6 16,1 0-2-16,1-7-3 15,1 2 0-15,-1-7 2 16,4 3 1-16,0 7 0 15,1-1-2-15,2 6-2 16,0-2 0-16,2-1 5 16,0 3 4-16,0 4 8 15,-1 6 2-15,1 2 0 16,1 1-1-16,-1-1 0 16,0 1 1-16,-1 2 0 15,3-3 0-15,-3 3 1 16,0-3-1-16,-1 0 1 15,0 0 0-15,-2-3-1 16,2 3-2-16,0-6-6 16,1 1-1-16,1-2-12 0,-2-4-4 15,5 4-7-15,-2-1-4 16,2 2 5-16,6 4 1 16,-5-2 7-16,1 2 6 15,1 0 6-15,-2 1 2 16,1-3-7-16,-2 1-6 15,3 1-9-15,-3 0 1 0,3 6 1 16,2 2 3-16,-2 1 9 16,-6 1 1-16,0 1 10 15,2 0 5-15,-1 2 4 16,3 0 0-16,-4-1 1 16,1 0 0-16,-2-1 0 15,1-2 1-15,2-1-1 16,-1 1 0-16,-2-5 0 15,3-2 0-15,-1 0 0 16,1 0 0-16,2 1-1 16,-1-3 0-16,2-2 1 15,1 3 0-15,0 0-1 16,0 1 1-16,-2 4 0 16,2-1 1-16,-2-2 0 15,2 0 0-15,2-2 0 16,-1-5-1-16,1 0 0 15,0 0 0-15,-2-3 0 0,-1 4 0 16,2 3 0-16,-2 3 0 16,0 4 0-16,-1-2 1 15,-2 3-1-15,2 0 1 16,-1-1 0-16,2 3 0 16,-3 2-1-16,1-1 0 15,-3 1 0-15,1 1 0 16,-3 1 1-16,0 2 3 0,0 0 5 15,0 0 1-15,0 0 2 16,0 0-4-16,0-1-3 16,0 1-2-16,0 0-3 15,0 0 0-15,0 0 0 16,1-7 0-16,-1 4 0 16,1-3 0-16,0 3 1 15,1-4 3-15,3-5 4 16,13-26 1-16,-14 22 1 15,3-1-1-15,-1 0-4 16,-1 2-1-16,3-2-3 16,-1 3 0-16,1-1-1 15,-1-2 1-15,-1 0 1 16,-1 2 3-16,0 1 7 16,2-2 1-16,-1 0 2 15,-1-4-4-15,2 3-5 16,2 1-1-16,-1 2-2 15,2 0-1-15,1 0 0 0,-4 0 0 16,5 0-1-16,0-1-1 16,-2 1 1-16,3-2-1 15,-6 0 1-15,2-3 0 16,0 2 1-16,3-5-1 16,0 3 0-16,-2-1 0 15,1-1 0-15,0 6-1 16,2-3 1-16,4-3-1 0,-1-2 0 15,0-4 0-15,1-1 0 16,-1-2 0-16,3 2 0 16,-1 4 0-16,1 5 1 15,-2 4-1-15,3-1 0 16,-2-3 0-16,4-3-1 16,1 0 1-16,2-1 0 15,2 0-1-15,0-1 1 16,2 6-1-16,-2 3 1 15,-5-1 0-15,-5 9-1 16,-3-1 1-16,-1 0-1 16,-4 3 0-16,-1 0 0 15,-2 2 0-15,-3 4-4 16,0 0-6-16,-3 0-20 16,0 0-15-16,0 0-53 15,0-1-65-15,0 0 107 16</inkml:trace>
  <inkml:trace contextRef="#ctx0" brushRef="#br0" timeOffset="95188.626">2087 12570 619 0,'1'4'254'0,"0"-6"-136"15,4-3-118-15,5-3-29 0,4-4 0 16,3-2 5-16,3 2 15 15,-2 1 9-15,1 0 0 16,1 1 0-16,-2 0 1 16,2-2-1-16,3 2 1 15,3 3-1-15,2 0 0 16,-3 5 0-16,-3-1 0 16,-7 1 1-16,1 2-1 15,0 0 0-15,-4 0 0 0,1 0 0 16,-4 1 0-16,-2 1 0 15,-2 3-1-15,2 1 1 16,0 1-1-16,0 2 1 16,0 1 0-16,0 1 2 15,-3-1 1-15,-1-1 2 16,3-1 1-16,-3 3 1 16,3-1 2-16,-3 3 0 15,1 1 1-15,-4-1 0 16,0 0 1-16,1-1 1 15,0 2 0-15,-1-4 2 16,0 3 2-16,0 2 1 16,0-2 0-16,1 2-1 15,0-1-2-15,-1-2-4 16,2 0-1-16,-2 3-1 16,0-2 2-16,0 2 4 0,0-3 2 15,0 0 3-15,0 4 2 16,-2 3-2-16,1 3 0 15,0-3 0-15,1 2 0 16,-3 2-2-16,-2 5 0 16,1 1 0-16,0 3-1 15,-1-1-1-15,4-3-1 16,-1-1-1-16,-3-1-2 16,2 0-1-16,-1 5-1 0,1 1-2 15,-3-2 0-15,2-4-4 16,-1-6 1-16,3-3-1 15,2-1 0-15,-4-6 0 16,4 3-1-16,-2-4 0 16,0-1-1-16,2 1 0 15,0-5 0-15,-2 2 0 16,2 0 0-16,0-3 0 16,0-3-1-16,0 0 0 15,0 0 0-15,0 0 0 16,-1 0 0-16,0 0-3 15,1 0-5-15,5 19-310 16,28 42 237-16</inkml:trace>
  <inkml:trace contextRef="#ctx0" brushRef="#br0" timeOffset="126628.446">18408 5671 100 0,'29'13'51'0,"-28"-15"-7"16,-2 0 4-16,-4-1 3 16,4 2 1-16,0-1 2 15,0 1 2-15,0 0 2 16,0 0-3-16,-1 0-16 15,1 0-12-15,0 0-13 16,0-1-4-16,0 1 12 16,0 0 7-16,0 0 17 15,-1 0 7-15,1 0-2 16,0-1 0-16,-1-3-7 16,-1-3-4-16,2 3-14 15,0 3-7-15,0-1-12 0,1 2-2 16,0 0-2-16,0 0 5 15,0 0 9-15,0 0 3 16,0-3 7-16,0 1-3 16,0-3-4-16,0 0-1 15,0 3-2-15,0-2 0 16,0 2-5-16,1-4-4 16,0 0-4-1,-1-1 0-15,0-1 3 0,-1-2 3 16,0 0 6-16,-8-31 4 0,3 33 4 15,0 3 1-15,3 3 1 16,1 0-2 0,0 3-7-16,1-1-4 0,0 0-7 15,0 0-3-15,1 1 0 16,0 0 0-16,0 0 3 16,0 0-1-16,-1 0-1 15,0 0-1-15,-1 0-2 16,1 0 0-16,0 0-1 15,0 0 0-15,0 0-1 16,-1 6 1-16,-1 1 0 16,1 3-1-16,0-2 0 15,-1 0-1-15,2-2 1 16,0 0 0-16,1-3 1 16,0 2-1-16,0-3 1 15,0-1 0-15,0 0 0 0,0 0 1 16,0 1 1-16,1 0 0 15,-1-2 1-15,1 0 1 16,7 5 1-16,2-2-1 16,-1-1 0-16,2-1 0 15,29-1-1-15,-30-8 0 16,3-1 0-16,-3 1 0 16,-2 0 0-16,0 0 1 15,-3-1 0-15,1 1 2 0,-3 0 1 16,-2-3 0-16,-1 3-1 15,-3 0-2-15,-2 0-1 16,-2 2 2-16,-1 0 0 16,-2-3-1-16,-4 7 0 15,0 1-3-15,-1 1-1 16,-1 4 0-16,1-1-1 16,-1 0 0-16,0 3 0 15,2 1-1-15,1 2 1 16,3 1 0-16,2 1 0 15,2 0 0-15,1 1 0 16,1-2 0-16,0 1 0 16,2-1 0-16,2 2 0 15,0-4 0-15,2 0 1 16,2-1-2-16,3 1 2 16,1 1-1-16,2 1 1 0,0 1 0 15,2-3 1 1,-1-4 2-16,-1-1 0 0,-2-3 0 15,-1-4 1-15,-2 3-1 16,2-4 2-16,-1 2 0 16,0 2 1-16,-3-3 0 15,0 3 4-15,-3 0 0 16,0 0 5-16,0 0 1 16,0 0 3-16,0-1 0 0,0 1-1 15,0 0-2-15,-2 0-5 16,1-3-1-1,-1 0-1-15,-4-4 0 0,4-1-1 16,-11 2-1-16,-27-28-4 16,28 30-2-16,1 4-1 15,0 0-2-15,0 1 0 16,-1 1-1-16,4 2 0 16,1 0 0-16,5 4-2 15,2-1 1-15,0 3 0 16,2 0 0-16,0-1 2 15,-1 1 0-15,2-2 1 16,2 1 1-16,1-2 0 16,-2-2 2-16,2-2 0 15,0-2 0-15,-2 0 0 16,4 0-4-16,-2-1-75 16,0 1-92-16,2 0 107 0</inkml:trace>
  <inkml:trace contextRef="#ctx0" brushRef="#br0" timeOffset="132189.666">18399 5588 76 0,'0'0'66'0,"0"-1"5"16,0 0-28-16,0-1-14 16,0 1-20-16,0 0 1 15,0 0 10-15,0 0 8 0,0 0 16 16,0 0-1-16,0-1 2 15,0 2-1-15,0 0-12 16,0 0-3-16,0 0-13 16,0 0-8-16,0 0-5 15,0 0-1-15,0 0 0 16,0 0 1-16,0 0-1 16,0 0 1-16,0 0 2 15,0 0 0-15,0 0 2 16,0 0 1-16,0 0-1 15,0 0 0-15,0 0 2 16,0 0-1-16,2 0 1 16,2 2-2-16,0 0-2 15,1 0-1-15,2 3-2 16,-1-1-1-16,-1 1 0 16,3-4 1-16,-1 1 3 15,0 1 4-15,1 0 2 0,0 1 0 16,-1-1-1-16,1 1-3 15,1-1-2-15,0 2-1 16,-2-2-1-16,0 1 0 16,-1-3-1-16,1 2 1 15,3 0 0-15,0-1 1 16,0 1 0-16,27 30 0 16,-28-29 0-16,-4-2-2 15,1 1-1-15,-2-1 0 16,-4-1-1-16,0-1 0 0,0 0 1 15,0 0 0-15,0 0 1 16,0 0 0-16,0 0 2 16,0 0 0-16,0 0 0 15,0 0-1-15,0 0-2 16,0 0 0-16,0 0 0 16,0 0 1-16,0 0 1 15,0 0 1-15,0 0-1 16,0 0-1-16,0 0-1 15,0 0-1-15,0 0-2 16,0 0-2-16,0 0-2 16,0 0 0-16,0 0-1 15,0 0 0-15,0 0 2 16,0 0 0-16,0 1 3 16,0 1 0-16,3 2 1 15,-2 0 0-15,0 0-1 0,1 1-1 16,-2-3-15-16,2 3-20 15,-1-2-77-15,1 3-82 16,1-1 122-16</inkml:trace>
  <inkml:trace contextRef="#ctx0" brushRef="#br0" timeOffset="133660.828">18717 5522 62 0,'-30'6'40'15,"31"-9"-1"-15,2 0-22 16,-5 2-14-16,2 0 0 15,-1 0 8-15,0 0 5 16,1-1 9-16,0 1 7 16,0 0 3-16,0 0 2 15,0 0 8 1,0 1 1-16,0 0 5 0,0 0-2 0,0 0-8 16,0 0-6-16,0 0-8 15,0 0-3-15,0 0-3 16,0 0-1-16,0 0 4 15,0 0 1-15,0 0 7 16,0 0 2-16,0 0 0 16,0 0-3-16,2 4-8 15,2 5-7-15,-1-1-8 16,1 1-4-16,2 1-3 16,20 31 0-16,-21-29-1 15,2 3 0-15,1 1 0 16,1 1 0-16,5-1 0 15,-2-1 1-15,2-3 0 16,-2 2 0-16,-3-2-1 16,0-1 1-16,-3-3-1 15,1 0 1-15,-4-3-1 16,2 0 1-16,0 3-1 16,-3-4 1-16,3 2 0 0,-4-1 0 15,0-2 0-15,0 2 0 16,-1-5 2-16,0 0 4 15,0 0 8-15,0 0 3 16,0 0 8-16,0 0 1 16,-1 0 1-16,0 0-1 15,0 0-7-15,-1 0-5 16,1 3-6-16,-1 1 0 16,-1 4 12-16,0-6 3 0,-1 4 3 15,0-2 0-15,2-4-12 16,-5 3-3-16,-1 0-6 15,0 1-2-15,0 0-2 16,-3 0-1-16,-27 28 0 16,26-29 0-16,1 2 1 15,2 1 1-15,1 1 6 16,1-3 2-16,-2 0 2 16,1-1 0-16,-3-2-6 15,2 3-2-15,1-1-2 16,-2 0-1-16,2 0-1 15,-3-3 0-15,7 4 1 16,-3-3 2-16,0 0 5 16,0 0 3-16,-4-1 1 15,5-1 0-15,-3 1-5 16,3 0-3-16,0 2-5 16,-2 0 0-16,1 2-3 15,0 1-2-15,0 1-31 0,4 1-48 16,3 6 55-16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8:03:53.1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20955 3760 38 0,'0'-2'9'16,"0"1"-5"-16</inkml:trace>
  <inkml:trace contextRef="#ctx0" brushRef="#br0" timeOffset="620.351">20963 3747 243 0,'3'-4'150'0,"0"2"-12"16,-1 0-22-16,-1 1-36 15,1-1-18-15,0 2-21 16,-1 0-8-16,0 0-11 15,0 0-5-15,-1 0-8 16,0 0-1-16,0 0-5 16,-1 0-2-16,0 3-2 15,0 3 0-15,1 9 0 16,3 19 0-16,5 39 0 16,-4-28 0-16,0 2 1 15,-1-2 0-15,1 2-1 16,1 3 1-16,-3-5 0 15,4-4 0-15,0-7 1 16,-1-11 0-16,1-3 1 0,-4-5 0 16,0-6 2-16,-1 0 4 15,-1-9 25-15,0 0 14 16,0 0 17-16,0-1-1 16,0-1-25-16,0-1-14 15,0-4-20-15,-1-3-3 16,-3-15 2-16,-9-30 2 15,8 18 5-15,-1-2 2 16,4-7-3-16,0 0-1 0,1 4-8 16,1 1 0-16,0 0-1 15,3 2 0-15,4 2-1 16,-3 4 0-16,5 5-3 16,-3 3-2-16,4 0-2 15,4 1-1-15,-1 3 3 16,4 0 0-16,-1 7 1 15,1 4-2-15,0 3-1 16,0 6-1-16,3 5 0 16,1 9 1-16,5 11 3 15,2 5 1-15,-1 4 1 16,0 2 0-16,-5-1-2 16,0 2 0-16,-6-5-6 15,0-3-12-15,-2-6-31 16,-3-6-19-16,1-8-22 15,-2-1 1-15,5-12 9 16,1-4-5-16,4-9-72 0,9-4 106 16</inkml:trace>
  <inkml:trace contextRef="#ctx0" brushRef="#br0" timeOffset="1384.548">21846 3672 143 0,'4'-6'112'0,"-2"0"27"15,-1 3-25-15,-1-4-34 16,-1 2-9-16,-3-2-28 16,1-2-11-16,-4 2-19 15,-3-2-7-15,-7 7-6 16,0-1-1-16,-4 3 1 15,1 5 0-15,-3 4 1 16,-2 2 0-16,0 7-1 16,-1 3 0-16,1 2-1 15,0 5 0-15,3 3 0 16,-1 4 1-16,0 9 1 16,3 4 0-16,6-3 1 15,5-4 2-15,6-3 10 16,3-2 7-16,0-4 7 15,0 0 2-15,3-5-9 16,4-4-5-16,2-7-5 0,3-2-1 16,-3-6 1-16,-2-2 2 15,1-4 6-15,-2-1 1 16,4-2-2-16,2-2-4 16,4-5-9-16,4-3-5 15,0-6 0-15,5-2-1 16,-5-6 3-16,0-1 4 15,-2 0 6 1,-3 1-1-16,-1 1-2 0,-2-1-6 0,1-1-9 16,1-1-2-16,0-1 0 15,0-4 1-15,-5 0 5 16,0 2 2-16,-3 4 0 16,2 3-1-16,-2 5 0 15,-1 3-1-15,-3 6-5 16,-1 2-4-16,-1 3-9 15,0 2-3-15,0 2-10 16,0 0 2-16,0 3 6 16,-1 0 3-16,0 6 17 15,-1 19 3-15,-5 45 6 16,3-25 2-16,0 4-2 16,-1 3 0-16,1 5-1 15,-1 1 0-15,4-4 0 16,-2-3 0-16,3-14-2 15,0-5 0-15,3-10-4 0,0-6-5 16,-1-13-7-16,1-3-11 16,-1-8-88-16,-2 1 81 15</inkml:trace>
  <inkml:trace contextRef="#ctx0" brushRef="#br0" timeOffset="2016.404">22028 3799 921 0,'0'1'231'16,"1"3"-339"-16,-1 22-41 15,0 5 1-15,3 13 71 16,-6 3 35-16,0 3 38 16,-4 5 3-16,-2 3 4 15,2-2-1-15,1-10 0 16,6-9 2-16,0-10 7 16,1-5 7-16,3-10 22 15,-3-4 11-15,-2-8 21 16,1 0-1-16,1-2-19 0,-1 1-16 15,0-3-33-15,1 0-8 16,0-4 1-16,0-8 4 16,5-35 8-16,-1 22 3 15,-2-8-7-15,3-6-2 16,0-6-6-16,1-3-11 16,5 5 2-16,0 3 7 15,3-1 13-15,1 5 16 16,-5 5 2-16,3 3-8 0,-1 12-17 15,1 4-10-15,3 7-12 16,2 5-1-16,2 7 8 16,1 5 7-16,6 12 12 15,1 7 7 1,1 17 2-16,3 5-2 0,-4 7-4 16,-1 4-4-16,-6 5-3 15,-4-2 1-15,-4-5-1 16,-4-7 0-16,-3-19 0 15,-3-2 0-15,-1-12-6 16,-2-5-4-16,3-10-19 16,-1-11-35-16,6-14-150 15,5-9 144-15</inkml:trace>
  <inkml:trace contextRef="#ctx0" brushRef="#br0" timeOffset="2799.412">22912 3962 543 0,'0'0'243'16,"2"2"-130"-16,-6-4-49 15,2 1-64-15,-3 0-4 0,-5-1-1 16,-13-1 4-16,-41-1 3 15,29 4 1-15,-5 6-1 16,-1 1-1-16,2 6-2 16,-3 4-1-16,11 8-1 15,5 11 0-15,7 9 0 16,8 1 0-16,5 0-3 16,6-5-1-16,6-6 1 15,3 1 2-15,5-11 5 16,1-2 7-16,0-8 14 15,1-7 7-15,0-2 4 16,0-3 0-16,4-3-2 16,-3-2-2-16,4-9 4 15,-2 0 3-15,0-7 11 16,-2-7 6-16,-2-4 7 16,-2-8-5-16,-1-5-21 15,-1-6-11-15,-3-8-24 16,-2-1-5-16,-2-4-2 0,0 2-2 15,-1-7 7 1,3-1 3-16,0-7-1 0,-3 4 3 16,2 14 0-16,-5 1-2 15,-1 14 0-15,-2 5-6 16,-4-2-5-16,2 4-1 16,-1 7 2-16,-2-1 4 15,3 11 4-15,-2 3 0 0,3 3 1 16,-1 0 1-16,0 4 0 15,3 4 1-15,2 1-3 16,0 1-4-16,0 1-5 16,0 1-2-16,0 6 5 15,1 15 4-15,11 54 4 16,-4-21 2-16,1 9-1 16,0 13-1-16,-1 6 0 15,0 7 0-15,1-5 1 16,-1-14 0-16,1-12 1 15,0-8-1-15,1-6 0 16,-2-1 1-16,-2-8 0 16,-2-7 2-16,-1-13-4 15,-1-5-10-15,-2-9-19 16,5-2-11-16,-6-7-33 16,2-11-70-16,5-23 98 15</inkml:trace>
  <inkml:trace contextRef="#ctx0" brushRef="#br0" timeOffset="3364.157">23152 3553 796 0,'-6'2'270'0,"-3"11"-262"16,-2 8-22-16,-8 20-3 16,-4 7 3-1,-4 12 10-15,-2 2 5 0,0 1 2 16,2 2 0-16,5-3-1 16,2-3-2-16,4-7 0 15,3-5 0-15,8-14 4 16,2-7 6-16,4-10 13 15,5-2 7-15,-2-6 10 16,4-1 0-16,1-5-5 16,-1-1-5-16,4-1-10 15,2-3-4-15,5-4-4 16,-3-4 0-16,1-2 1 16,3-2 2-16,-4-5 6 15,3-4 3-15,-1-5 3 16,-5-7-1-16,-4-2-3 0,-3 1 0 15,-3 0-3-15,0 4-3 16,0-2-4-16,-5-3-4 16,-1-1-2-16,-3 1-3 15,-4 5-3-15,-2 4-1 16,-5 7-14-16,0 1-13 16,0 9-33-16,-1-2-20 0,8 7-17 15,2 1 2-15,1 0-6 16,2 4-6-16,7 0-45 15,-2-2-34-15,4 3-25 16,4 0 117-16</inkml:trace>
  <inkml:trace contextRef="#ctx0" brushRef="#br0" timeOffset="4313.225">23483 3589 672 0,'-6'2'317'0,"5"3"-103"16,-2 10-303-16,0 19-37 0,0 10 5 15,-10 14 63-15,2 4 36 16,-8 3 26-16,0 0 2 15,4 3-1-15,-4-4 1 16,9-11-4-16,1-6 7 16,4-20 25-16,5-9 11 15,0-11 32-15,2-5 9 16,-2-1-8-16,0-1-11 0,0-1-34 16,2-1-19-16,1-3-20 15,2-3-2-15,6-17 4 16,19-42 2-16,-15 21 3 15,4-2 2-15,0-4-2 16,1-3 0-16,3-7 1 16,-5 1 4-16,4 0 23 15,-1 6 8-15,-3 12 2 16,2 7-3-16,-5 14-24 16,-1 6-10-16,1 9-8 15,-4 4-3-15,5 4-4 16,1 6 1-16,3 9 4 15,2 9 1-15,1 15 2 16,1 1 1-16,-2 10 0 16,1-2 1-16,-3 4 4 15,-3 2 0-15,-4-3 0 16,0 2-1-16,-6 2 0 16,0 2 0-16,-2-9 1 0,-2-6 1 15,0-18-2-15,-2-6 1 16,-1-9 1-1,5-2 1-15,-4-5 3 0,4-2 2 16,-2 1 4-16,-3-2 4 16,0-1 7-16,-1-1 1 15,1-4-2-15,0-3-4 16,0-14-8-16,2-43-4 16,-2 16-3-16,4-5-1 0,-2-6 14 15,3 1 4-15,1 0 9 16,-3-1 1-16,5-1-13 15,1-2-6-15,0 10-5 16,5 6-1-16,-3 18 1 16,-3 8-1-16,-3 10-5 15,1 5-5-15,7 6-6 16,-3 1-1-16,7 5 1 16,1 2 2-16,-2 6 4 15,5 5 2-15,2 6 2 16,2 11 1-16,4 6 1 15,1 5 1-15,0 12-1 16,1-1 0-16,4 8 3 16,-1 2 1-16,-3 7 2 15,3 3 0-15,-5 4-3 16,-1-1-1-16,1-8-3 16,-2-7-8-16,0-6-57 0,1-5-42 15,0-15 62-15</inkml:trace>
  <inkml:trace contextRef="#ctx0" brushRef="#br0" timeOffset="8499.497">21006 4965 202 0,'0'0'100'15,"0"0"-31"-15,0 0-32 16,0 0-3-16,0 0 8 15,0-1 6-15,0 0 7 0,0 0-1 16,0 0 3-16,0 0 1 16,0-1 1-16,0 1 0 15,0 0-8-15,0 0-4 16,0 0-6-16,0 0-4 16,0 0-6-1,0-1-3-15,0 1-8 0,0 0-4 16,0 0-2-16,0 0 2 15,0 0 5-15,0 0 2 0,0-1-4 16,0 1-5-16,0 0-13 16,0 0-4-16,0 0-3 15,0 0-1-15,0 1 2 16,0 3 0-16,5 27 0 16,6 41 1-16,-11-21 0 15,4 7 0-15,-2 8 1 16,0 2 0-16,0 12 1 15,-2 0 1-15,1 5 1 16,3 3 0-16,0-11 1 16,-3-12 0-16,3-16 0 15,-1-13 1-15,0-13 0 16,4-7 2-16,-6-7 2 16,2-4 3-16,-4-4 21 15,1 1 12-15,0-1 24 16,0-1 4-16,0 0-19 15,0-1-11-15,4-11-25 0,4-15-6 16,8-42 5-16,-9 22 1 16,0-6 1-16,-2 8-1 31,-2 23-7-31,0 1-2 0,7-68-3 0,2 3-1 16,1 4 0-16,-5 34-1 15,1 2 0-15,0 3-1 16,2 3-1-16,0 4-2 0,3 7-1 15,0 1 1-15,0 5 0 16,-1 3 0-16,1 7-2 16,0 1-4-16,2 5-13 15,-1 4-3-15,5 1-4 16,2 7 3-16,1 9 9 16,1 5 5-16,0 10 3 15,-2 2 1-15,-2 3 4 16,-1-1 2-16,-9 1 1 15,-2 0 1-15,-3 3 0 16,-5-4 3-16,-4-5 5 16,-7-4 6-16,-14-7 3 15,-5 1-2-15,-13-3-2 16,-5 0-5-16,-4-4-1 16,0-3-1-16,5-2-2 15,5-8 0-15,10-2-4 16,7-7-6-16,5-3-26 0,1-3-24 15,9-7-50-15,0-2-30 16,17-10-102-16,8-2-38 16,11-6 171-16</inkml:trace>
  <inkml:trace contextRef="#ctx0" brushRef="#br0" timeOffset="8903.148">21821 4904 1101 0,'3'-3'381'0,"-3"-1"-414"15,0 4-71-15,0 0-40 16,0 0 1-16,0 0 68 15,0 12 60-15,-2 8 34 16,-9 33 5-16,0-19 0 16,-2 3-2-16,2 8-7 15,-2 1-6-15,4-1-5 16,1 2 0-16,1-7-1 16,1-6 3-16,3-9-1 15,-1-7-1-15,2-8 0 16,2-2-4-16,-1-8-14 0,1 0-8 15,0-2-32-15,-1 1-15 16,1 0-63-16,0-14-10 16,0-17 24-16,0-33 17 15,-2 22 61-15,-1 3-32 16,-2-7 53-16</inkml:trace>
  <inkml:trace contextRef="#ctx0" brushRef="#br0" timeOffset="9084.662">21626 4791 186 0,'-6'-9'112'0,"4"6"-4"16,-1-2 1-16,3 3 3 15,-1 1-8-15,0-1-21 16,0 2-14-16,0 0-39 16,1 0-14-16,0 0-16 15,0 0-16-15,0 0-67 16,0 0-84-16,0 0 104 15</inkml:trace>
  <inkml:trace contextRef="#ctx0" brushRef="#br0" timeOffset="9310.574">22267 5032 1281 0,'-7'-11'371'0,"0"4"-391"15</inkml:trace>
  <inkml:trace contextRef="#ctx0" brushRef="#br0" timeOffset="9592.814">22065 5032 497 0,'-16'-5'194'0,"2"3"-132"15,0 2-39-15,-3 6-23 16,1 4 4-16,-5 7 8 16,3 1 4-16,2 7 5 15,-1 4 0-15,10 10-5 16,1 5 7-16,10 10 14 15,5-1 2-15,13-1-2 16,0-8-7-16,6-8-16 16,0-6 1-16,-2-11 12 15,5-1 6-15,-1-10 5 16,0-1 0-16,-1-7-10 16,-1 0-5-16,-4-6-17 15,-2-2-18-15,0-6-51 16,-2-5-41-16,0-11-89 0,1-2-53 15,-5-7 152-15</inkml:trace>
  <inkml:trace contextRef="#ctx0" brushRef="#br0" timeOffset="9932.004">22443 4867 1201 0,'33'72'383'0,"-32"-64"-500"16,-1 8-47-16,0 19-11 15,-6 7 22-15,-6 10 105 16,2 0 40-16,-4 0 15 15,-1 0 8-15,5-1 2 16,1-5 0-16,6-7-5 16,2-3-7-16,1-10-1 15,0-4 0-15,-2-12 3 16,2-3-1-16,1-8-7 16,0-3-19-16,6-11-148 0,3-8 119 15</inkml:trace>
  <inkml:trace contextRef="#ctx0" brushRef="#br0" timeOffset="10446.449">22793 4984 442 0,'1'7'155'15,"-1"3"-135"-15,-1 6-19 16,-4 6 6-16,-8-2 12 16,2-1 6-16,-10 2 13 15,-2-2 0-15,-2-1-5 16,-5 0-4-16,2 1-10 16,1-2 4-16,5-3 9 15,6-2 6-15,3-4 4 16,1-3-6-16,2-1-14 15,0-1-7-15,5 0-9 16,-1-1-2-16,4 0-3 16,0-2 1-16,1 0 4 15,0 0 3-15,0 0 7 16,0 0 0-16,1 0 3 0,0 0-3 16,0 0-6-1,0 0-1-15,0 0-7 0,16 7-2 16,38 22 0-16,-23-12-1 15,2 5 1-15,2 0-1 16,-5 3 0-16,0 2 1 16,-1-1 0-16,-4 6-1 15,-3-2 1-15,-3 0 0 16,-5-4 1-16,-3-6-1 16,-3-8-37-16,-2-5-39 0,-4-4-61 15,-1-3-38-15,3-11 107 16</inkml:trace>
  <inkml:trace contextRef="#ctx0" brushRef="#br0" timeOffset="11661.761">20279 3774 579 0,'-4'11'210'16,"3"-5"-180"-16,1 3-82 16,1 13-25-16,-1 4 14 0,-3 4 37 15,-1 0 14-15,0-2 14 16,1 1 7-16,1 5 17 16,0 5 5-16,-1 9 2 15,-2 0-3-15,4 3-12 16,-3-4 0-16,4-4-3 15,-2-4-1-15,2-8-2 16,2-4-4-16,-2-15-10 16,3-2-5-16,-2-8 4 15,1-8-6-15,5-10-50 16,3-8-67-16,-1-15 77 16</inkml:trace>
  <inkml:trace contextRef="#ctx0" brushRef="#br0" timeOffset="12150.895">20044 3603 744 0,'6'-5'240'16,"-3"3"-322"-16,5 2-60 0,4 6-25 15,3 3 22-15,0 2 97 16,1 3 30-16,1-3 21 16,-1-2 3-16,12 2 7 15,-4-2 4-15,4 3 13 16,1 0 11-16,-3-1 8 15,2 2-1-15,1 3-14 16,0 1-9-16,-1 10-10 16,0 4-2-16,0 9 4 15,0 4 1-15,-7-4-3 16,0 4-1-16,-7-1-6 16,-5-1-1-16,2 8 10 15,-2-4 9-15,0-2 7 16,0 3-1-16,-4-9-5 15,-1 3-1-15,-2-7 0 16,-4-4 1-16,-2-7-5 0,-1-3-6 16,-5-5-11-16,1 0-26 15,-3 3-232-15,-1-2 183 16</inkml:trace>
  <inkml:trace contextRef="#ctx0" brushRef="#br0" timeOffset="13990.458">20384 4857 302 0,'-82'23'119'0,"75"-24"-75"15,2-4-30-15,0 3 1 16,-1 0 1-16,3-1 7 16,2 3 5-16,0-1-4 15,-1 1-4-15,2-1-7 16,0 1-10-16,0 0-2 15,0 0 2-15,0 0 1 16,0 0 3-16,12 1 1 0,5 0-2 16,33 7 0-16,-28-5-2 15,-2 4-2-15,3 2-1 16,-2 1 0-16,-1 0-1 16,-2 0 0-16,-2 1 0 15,1 3 0-15,-2 6 0 16,-5-4 0-16,0 5 3 15,-3-4 2-15,-1 4 4 16,-1 1 2-16,-8-3 2 16,0 2-1-16,-10-2 0 15,2 1 0-15,-7 2 2 16,-4 0-1-16,-5 2 0 16,-4-3 2-16,-4-4 6 15,2-2 6-15,1-2 3 16,-1-4 0-16,3 2-6 15,0-1-8-15,5-1-5 0,3 2 0 16,8-6-1-16,4 5-1 16,6-2 1-16,4-1 0 15,2 5 1-15,3 2 0 16,10 4-2-16,7 2 0 16,9 2-5-16,6-4-5 15,1-4-34-15,1 0-12 16,-1-13-11-16,0-2 1 15,-5-12 12-15,0-3-2 0,-6-11-71 16,-1-1 78-16</inkml:trace>
  <inkml:trace contextRef="#ctx0" brushRef="#br0" timeOffset="14429.284">20393 4719 770 0,'-1'-1'130'0,"5"10"-333"0,3 6-2 15,4 9 79-15,1 0 77 16,4-4 68-16,1-1 26 16,5-1 35-16,1-2 10 15,0-1-10-15,3 1-16 16,-6-1-31-16,4 3-6 16,0 4-4-16,-4 0-2 15,3 8-2-15,-1 2 0 16,-7 6-1-16,1 4 1 15,-6 6 0-15,-5 5-4 0,-3 5-3 16,-5 0-4-16,-5-1-4 16,-6 0 2-16,-6-6 2 15,-3-4 1-15,-5-6 0 16,-1 0-9-16,-4-2-64 16,-9 0-73-16,-5-11 84 15</inkml:trace>
  <inkml:trace contextRef="#ctx0" brushRef="#br0" timeOffset="15313.699">23660 4915 994 0,'2'-11'333'16,"1"1"-408"-16,3 2-137 16,1-1-77-16,-1 1 63 15,-3-4 170-15,-3 1 125 16,-2-7 121-16,-2 2-36 16,-3-1-63-16,-1-4-22 15,-2 4-40-15,-1 2-18 16,-6 2 6-16,0 6 10 0,-4 1 4 15,1 3 1-15,2 3-13 16,1 2-11-16,1 10-7 16,0 4-1-16,2 9-1 15,1 4 0-15,4 7 0 16,2 2 2-16,2 9 4 16,3 7 1-16,2 10 14 15,0 5 2-15,-1 1-2 16,0-2 0-16,1-14-16 15,-1-6 0-15,2-14 0 16,2-10 2-16,0-2-1 16,-2-9-4-16,0-8-12 15,-1 2-7-15,-2-11-3 16,4 4-7-16,-2-1-21 16,0 0-39-16,1-16-78 15,0-42-42-15,-7 21 122 16</inkml:trace>
  <inkml:trace contextRef="#ctx0" brushRef="#br0" timeOffset="15598.252">23120 4963 710 0,'1'1'254'0,"7"6"-223"15,3 0-11-15,8 6-6 16,5 2 8-16,4-1 9 16,2 3 1-16,3 1-9 15,0 2-10-15,0-2-9 16,2-1-4-16,-8-7-2 16,2-1 0-16,-10-5 1 15,-4-4-5-15,0-3-25 16,1-2-22-16,7-8-89 15,-2-4-66-15,1-10 130 16</inkml:trace>
  <inkml:trace contextRef="#ctx0" brushRef="#br0" timeOffset="25837.004">23852 5074 462 0,'69'27'130'0,"-70"-28"-141"15</inkml:trace>
  <inkml:trace contextRef="#ctx0" brushRef="#br0" timeOffset="26471.464">23913 5095 352 0,'-1'-2'154'16,"-5"0"-68"-16,-1-1-79 16,4 1-18-16,-6-1-4 15,1 1 4-15,-3-2 29 16,-25-8 21-16,31 9 8 15,0 0-2-15,2 3-22 16,1 0-15-16,1-1-9 16,0 1 0-16,0-2 1 0,0 1 5 15,0 1 12-15,0-1 2 16,-1 1-1-16,1 0-2 16,0 0-15-16,0 0 2 15,0 0 17-15,0 0 3 16,-1 0 12-16,0 4-1 15,-4 13-12-15,-7 33-3 0,6-22-8 16,0 5-4 0,-3 5-3-16,0 0-1 0,2-7-1 15,-1-2 0-15,1-7 0 16,0-6 0-16,4-2 2 16,1-2-1-16,-1-5 0 15,3 0 0-15,0-4 9 16,0-4 22-16,1 0 22 15,0 0 13-15,0 0-4 16,0 0-23-16,0 0-24 16,0-1-13-16,2-9-5 15,3-3 0-15,18-34 3 16,-13 26-2-16,2-6 1 16,5-3-2-16,3-1 0 15,0-2 1-15,2 4 0 16,-1 3 3-16,-5 4 4 15,0 2 3-15,0 8 0 0,-5 3-1 16,3 4-8-16,-3 4-2 16,-3 5-3-16,1 4-1 15,-2 7 1-15,1 4 1 16,-4 1-12-16,-1 0-18 16,1 2-71-16,-3-1-47 15,5-4-74-15,4-2-2 16,3-12 52-16,6-5 41 15,10-14 107-15</inkml:trace>
  <inkml:trace contextRef="#ctx0" brushRef="#br0" timeOffset="26923.352">24388 4957 506 0,'0'0'220'0,"-2"6"-126"16,-4 6-22-16,-3 6-32 16,-4 5-5-16,-5 2-2 15,-1 4-3-15,-4-2-8 16,1-2-2-16,4 5-2 16,2-1-3-16,4 3-5 15,3 3-2-15,3-4-3 16,3-3 0-16,2-8 0 15,1-5-1-15,3-4 0 0,3-2 1 16,1-1 0-16,2-2 2 16,5-4 10-16,3 0 12 15,3-5 1-15,3-4-1 16,-1-3-10-16,1-2-12 16,-1-3 0-16,-10-2 1 15,0-4 4-15,-6-3 2 16,-2-7-1-16,2-1-3 15,-3-2-7-15,-1 1-5 16,-4 0-14-16,-2 1-19 16,-3 2-9-16,-5 2-3 0,-1 10-12 15,2 4-5-15,-5 6-41 16,7 1-21-16,2 3-120 16,-1-2 158-16</inkml:trace>
  <inkml:trace contextRef="#ctx0" brushRef="#br0" timeOffset="27858.198">24586 4950 451 0,'4'5'195'0,"-2"4"-126"0,2 6-9 15,-3 6-49-15,-1 2-9 16,-3 6-1-16,-1-3 0 16,-2 3 3-16,0 2 4 15,1 3 3-15,-1 3 1 16,1-2-2-16,1 1-2 16,-1-10-1-16,-1-5 2 15,3-8 0-15,-1-5 1 16,3-7-3-16,1 2 2 15,0-3 8-15,0 0 18 0,0 0 12 16,0-2-4-16,0 1-12 16,0 0-20-16,1-16-12 15,40-35 0-15,-29 24 1 16,3 2 0-16,0-8 0 16,3 4 0-16,0-6-1 15,3-3 0-15,0-2 1 16,3-2 0-16,0 6 1 15,-1 5 2-15,-1 7 1 16,-6 5 0-16,0 9-2 16,-3 1-2-16,-4 9-3 15,1-1-3-15,-5 3 1 16,4 4 0-16,-2 2 2 16,6 6 2-16,-6 5 0 15,-5 3 0-15,0 4 0 16,-4 3 0-16,2 4 1 0,0 1 0 15,-1 0 0-15,1-3 0 16,-1-4 0-16,-1-1 0 16,-2-2 0-16,1-1 1 15,-1-9 0-15,5-1 0 16,2-7 2-16,-3-5 3 16,0 0 8-16,0 0 11 15,-2-1 15-15,2 0 2 16,0 0-10-16,0 0-11 0,0-11-15 15,4-7-5-15,10-28 1 16,-10 30-1-16,-1-6-1 16,0 0 1-16,3-6-1 15,0-2 0-15,4 1 0 16,-4 1 0-16,4 7 0 16,3 3-1-16,-6 11 1 15,1 0-2-15,-5 5-5 16,1 1-9-16,3 1-4 15,-7 1 1-15,0 0 5 16,0 0 10-16,1 1 3 16,8 12 1-16,1 8 2 15,28 33 2-15,-25-17 2 16,-1 2 1-16,-1 9-2 16,0 4-1-16,-7 1-3 15,-1-1-1-15,-5-6-1 0,-2-7-1 16,-4-10-9-16,-2 0-12 15,-6-6-67-15,-3 0-58 16,-11 0 91-16</inkml:trace>
  <inkml:trace contextRef="#ctx0" brushRef="#br0" timeOffset="28542.923">21809 5955 327 0,'31'30'207'0,"-31"-30"-9"16,0-3-48-16,0 4-71 16,0-1-22-16,0 0-23 15,0 0 0-15,0 0 9 16,1 4 1-16,4 14 0 16,5 36-1-16,-11-15-8 15,-1 7-4-15,0 6-13 16,-2 1-6-16,0-6-7 15,0 2-3-15,-2-6-3 16,2-6-8-16,1-9-18 16,1-12-8-16,2-12-7 15,-1-1-2-15,3-9-19 16,-2 5-36-16,4-12-141 16,-3-18 153-16</inkml:trace>
  <inkml:trace contextRef="#ctx0" brushRef="#br0" timeOffset="29337.428">22165 6061 924 0,'2'26'309'0,"2"20"-316"16,-2 7-10-16,-2 4-1 15,-4-5 0-15,-5-9 11 16,1-4 8-16,-1-12 2 16,3-4 1-16,1-12 2 15,4-4 3-15,-2-7 21 16,3-2 13-16,0 1-1 16,-1 0-6-16,0 0-27 15,0-9-15-15,0-17-2 16,3-27 2-16,5 26 4 15,1 2 0-15,1-2 1 16,1 1 0-16,-2-4 0 16,2 1 0-16,2-3 1 15,0 0 0-15,2 6 0 16,-1 4 1-16,-2 8-1 16,3 5 0-16,1 5 1 15,0 3-1-15,2 2 0 0,1 3-1 16,2 9 0-16,-1 4-1 15,2 14 1-15,-1 7-1 16,-1 4 0-16,-3-2 1 16,-4-6 1-16,-6-7 0 15,3-5 0-15,-4 0 0 16,0-2 0-16,-2-3 0 0,-3-8 1 16,-1-2 1-16,1-6 1 15,1 0 1-15,-1 0 2 16,0 0 2-16,0 0 3 15,0-1-2-15,0 0-3 16,0 0-2-16,8-14-4 16,21-35 0-16,-16 27 0 15,1-2 0-15,3-1 0 16,-1-2-1-16,3 3 1 16,-1 3 0-16,3 10 1 15,0 5 3-15,-2 9 0 16,2 10 1-16,2 13-2 15,0 5-1-15,1 10 0 16,2 2 0-16,-4 3 0 16,1 7-1-16,-6-5 0 15,-2 1-1-15,-2-5 0 16,-4-11 0-16,0-6 1 16,-4-9 1-16,-3-9 4 0,-2-6 0 15,-5-10-20-15,0-10-71 16,-6-11-198-16,-3-7 185 15</inkml:trace>
  <inkml:trace contextRef="#ctx0" brushRef="#br0" timeOffset="29598.734">21781 5693 951 0,'7'3'237'16,"4"5"-387"-16,10 10-140 15,3 1 7-15,3 4 163 16</inkml:trace>
  <inkml:trace contextRef="#ctx0" brushRef="#br0" timeOffset="29886.958">23436 5825 1163 0,'11'2'313'0,"-5"-5"-354"15</inkml:trace>
  <inkml:trace contextRef="#ctx0" brushRef="#br0" timeOffset="30432.614">23409 5844 495 0,'-69'33'204'0,"45"-27"-129"15,-1 2-37-15,-5 7-31 16,-5 1 15-16,-3 11 20 16,0 2 6-16,3 8-1 15,4 5-19-15,9 9-20 0,5 3-8 16,9-2-19 0,4-5-4-16,10-5 3 0,2-8 1 15,11-8 19-15,-1-3 6 16,4-12 13-16,6-2 9 15,2-9 15-15,2-1 1 16,4-8-6-16,0-4 2 16,2 3-14-16,-2-3-4 15,0-2-6-15,-6-4-11 16,-2-2-3-16,-2-2-1 16,-3-1-1-16,3-2 0 0,-5-5 0 15,-5-3 1-15,-2-8 0 16,-3 4-1-16,-4 2-6 15,-1 2-3-15,-5 5-4 16,-1-1 2-16,-1 4 11 16,-3 5 3-16,-4 7 5 15,2 7-2-15,-3 12-9 16,0 3-2-16,-1 12 7 16,2 9 11-16,1 5 15 15,-3 5 3-15,9 13-7 16,-2 4-8-16,3 4-11 15,1-3-2 1,0-10-3-16,-1-10 0 0,2-9-21 16,0-4-9-16,0-13-8 15,4-2 0-15,1-11 20 16,9-8 8-16,9-12-37 0,5-7-49 16,10-9-132-16,2 0 137 15</inkml:trace>
  <inkml:trace contextRef="#ctx0" brushRef="#br0" timeOffset="31616.256">24169 5891 537 0,'4'-8'262'15,"-1"1"-104"-15,-1 5-105 16,-2-3-37-16,-2 5-32 15,1 0-3-15,0 0 9 16,-18 3 2-16,-37 16 4 16,27 0 4-16,0 7 6 15,4 3 1-15,4 2-1 16,3-1-1-16,8 2-4 16,1-1 0-16,8-2 0 15,1-5 5-15,7-7 4 16,-3-4 1-16,5-6 5 15,0-2-3-15,2-4 10 16,4-3 3-16,3-2 3 16,0-1 5-16,-2-3 2 0,-1-1 2 15,-6 0 4-15,-2 2-3 16,0 2-11-16,-2 1-6 16,-2 3-14-16,2 1-4 15,-5 0-4-15,0 0-2 16,9 17 0-16,20 44 0 15,-18-24 1-15,1 6-1 16,-3 11 1-16,2 3 0 16,-3 18 0-16,-3 4 0 15,0 3 1-15,0 2 0 0,-2-9 1 16,1-7 0-16,-1-9 13 16,-3-2 2-16,0-7 3 15,-3-2-1-15,-2-7-10 16,-1-8-2-16,-3-10 9 15,-3-4 14-15,-1-7 12 16,-5-2 1-16,-2-7 1 16,-1-4-8-16,0-5 1 15,-1-4 0-15,1-6-13 16,1-7-6-16,-6-14-13 16,1-8-4-16,-5-11-2 15,1 1-3-15,3-6-5 16,-4-6-4-16,8-3 0 15,0-6 5-15,6 4 10 16,4 12 6-16,9 13-5 16,4 8-4-16,7 11-7 15,2 3 0-15,5 6 5 0,-1 2 2 16,6 8-1-16,-1 4 0 16,6 3-3-16,0 3 2 15,5 3 1-15,4-1 1 16,3 4 2-16,5 0 0 15,-1-1 1-15,3-1 0 16,-1 1 0-16,-2-6 0 16,2 1 0-16,-5-3 1 0,-2-4 0 15,-2-4 1-15,-4-3 1 16,0-1 0-16,0-5 0 16,0 4 2-16,-3-4-2 15,-1 1 2-15,-5-1 0 16,-1 2-1-16,-4-3-1 15,1 1-1-15,-2-3-3 16,0 0 0-16,-3-3-1 16,0-2-1-16,-1-3 0 15,-3 3 0-15,-4-1-1 16,1 4 1-16,-6 2 0 16,1 0-4-16,-5 2 2 15,-4 2-1-15,-5 6-5 16,-6 5-1-16,-5 5-5 15,-5 4 0-15,-3 9 5 16,-5 0 4-16,0 9 8 16,4 5 4-16,0 6 4 0,5 9 0 15,5 11-2-15,-2 5 5 16,8 7 8-16,6-1 9 16,16 0 3-16,10-1-5 15,19 4-9-15,10 2-10 16,19-5-8-16,7-3-8 15,15-18-37-15,2-11-41 16,-8-17-199-16,0-8 188 16</inkml:trace>
  <inkml:trace contextRef="#ctx0" brushRef="#br0" timeOffset="48859.362">20743 7057 308 0,'-1'0'163'0,"-1"0"-37"16,1 0-23-16,0 0-43 16,0 0-14-16,0 0-26 15,0 0-10-15,0 0 27 16,-1 0 11-16,1 0 23 16,0 0 9-16,0 0-27 15,0 0-12-15,0-1-24 16,-1-1-9-16,1 1-7 15,0 0-1-15,0 0 0 16,0 0-1-16,0 0 0 16,1-1-1-16,0 1 1 15,0 0-1-15,0 0 1 16,0 0-1-16,0 0 0 0,0 0 0 16,4-4-1-16,0 1 0 15,2 1-1-15,-3 1-1 16,2-1-2-16,-1 2 1 15,2 1 0-15,0 1 1 16,-1 1 1-16,1 0 1 16,0 1 0-16,0 1 2 15,-3-3 0-15,3 8 0 16,1-2 1-16,-2 0-1 0,0 0-2 16,1 0-8-16,-4 4-15 15,30 31-5-15,-34-27-6 16,-1 0 7-16,-5-4 16 15,-1 1 6-15,-5-2 9 16,-1 0 1-16,-1 0 0 16,2 0 0-16,1-2-2 15,3 2 0-15,5-4-2 16,2 0-1-16,3 1-2 16,0-3-1-16,3 4 2 15,3-1 0-15,2-2 2 16,3 8 0-16,4-4-1 15,3 2 0-15,-1-1 1 16,0-3 0-16,-3 0 2 16,-1 2 0-16,-3 0 0 15,-2 1 0-15,-4 0 0 0,-3-3 2 16,-5-1 2 0,-4 3 1-16,-5 1 4 0,-4 1 0 15,-6 1-1-15,-1-1 1 16,-4-2-5-16,4-2-4 15,-3-3-32-15,-1-2-61 16,3-4 60-16</inkml:trace>
  <inkml:trace contextRef="#ctx0" brushRef="#br0" timeOffset="49470.295">20758 6692 420 0,'16'4'202'15,"1"-2"-18"-15,9 3-184 0,2 1 0 16,2 0-2-16,-1 3 2 16,0 2 0-16,-1 3 2 0,-3 4 0 15,3 2 1 1,-2 5 1-16,-5 0 0 16,0 1-1-16,-2 4-1 0,-4-2 0 15,5 2 6-15,-2 8 10 16,-2 0 5-16,-1 7 15 15,-1 1 8-15,-3-5 7 16,-2 3-2-16,-5 1-13 16,0-2-13-16,-4-1-15 15,0 0-2-15,-6-6 0 16,-4 2 0-16,-4 0-3 16,-3 0-1-16,-3-2-10 15,0-5-8-15,-1-5-60 16,-2-4-32-16,5-9-48 15,3-9-100-15,3-11 176 16</inkml:trace>
  <inkml:trace contextRef="#ctx0" brushRef="#br0" timeOffset="49696.744">21524 6922 1177 0,'10'0'269'15,"-2"4"-501"-15,3 10 128 16</inkml:trace>
  <inkml:trace contextRef="#ctx0" brushRef="#br0" timeOffset="49994.947">21553 7125 348 0,'-1'30'158'0,"1"-4"-76"15,1-2-36-15,2-3-32 16,0 3-4-16,-1-6 2 16,2 0 10-16,0-3 24 15,6-5 4-15,7 0-4 16,2-5-12-16,8-5-33 15,-1-1-8-15,2-9-8 16,0 2-2-16,4-5 5 0,-1-2 2 16,-1-1 9-16,1-4 5 15,-4 2 10-15,-3 0 5 16,-1-1 17 0,0 0 6-16,-6-3 7 0,-2-1-1 15,-5-4-9-15,-5 3-8 16,-2 0-16-16,-3 1-12 15,-4 3-19-15,0 4-19 16,-3 4-38-16,1 1-34 16,-2 3 67-16</inkml:trace>
  <inkml:trace contextRef="#ctx0" brushRef="#br0" timeOffset="50236.417">22374 6891 879 0,'7'0'202'0,"-8"8"-229"0</inkml:trace>
  <inkml:trace contextRef="#ctx0" brushRef="#br0" timeOffset="50559.551">22326 6945 222 0,'-111'76'133'0,"86"-62"-15"15,2-3-60-15,2-1-11 16,8 1-4-16,4-4-1 15,4-4-10-15,3 2-9 16,0-3-8-16,2-2-1 0,0 0-4 16,1 3-10-16,23 13-21 15,27 28-3 1,-24-28 1-16,1-1 4 0,-3 0 15 16,2 3 2-16,-5-2 2 15,-4 7-1-15,-2-1 1 16,-2 0 2-16,-4 2 4 15,-5-5 5-15,-4-1 11 16,-4 0 2-16,-6-3 17 16,-4 1 2-16,-8-2-1 15,-3-4-1-15,-5 0-18 16,0-3-5-16,-2-2-30 16,0-1-30-16,2-7-107 15,-1-3 95-15</inkml:trace>
  <inkml:trace contextRef="#ctx0" brushRef="#br0" timeOffset="50800.232">22382 6986 998 0,'12'0'306'0,"-7"8"-448"16,8 6 36-16</inkml:trace>
  <inkml:trace contextRef="#ctx0" brushRef="#br0" timeOffset="51233.986">22452 7064 176 0,'51'76'92'0,"-29"-79"-13"16,7-4-22-16,5-6-2 15,2-1 9-15,-2-7 0 16,-2 0-14-16,0 1-24 16,-1-1-13-16,-1 5-26 15,-1 0-15-15,-7 5-20 16,-2 1-4-16,-10 1 16 15,-2 4 18-15,-4 1 38 16,-2 3 8-16,-2 1-3 0,0-1-6 16,-1 0-17-16,0 0-3 15,-4 0 9-15,-14-3 1 16,-30-3 2-16,25 12 1 16,-2 0-7-16,1-1 0 15,0 3 0-15,0-1 6 16,1 4 16-16,0 1 5 15,8 2-1-15,0 2-5 0,6 4-13 16,4 3 9-16,3 2 7 16,4 5 0-16,5 0 2 15,6-1-11-15,2 1 2 16,3 1 9-16,7 7 19 16,3-6 1-16,4 3-10 15,6-4-10-15,-2-10-25 16,5 7-6-16,-5-10-37 15,-2-1-27-15,-5-4-92 16,-2-4 94-16</inkml:trace>
  <inkml:trace contextRef="#ctx0" brushRef="#br0" timeOffset="51648.501">23470 6783 677 0,'0'-4'245'0,"0"0"-136"16</inkml:trace>
  <inkml:trace contextRef="#ctx0" brushRef="#br0" timeOffset="52274.759">23422 6782 216 0,'-37'16'167'15,"38"-14"10"-15,-1 3-34 0,-1-3-15 16,0-2-28-16,1 0-10 16,0 0-43-16,0 12-16 15,0 10-18-15,1 33-6 16,3-28-7-16,0-1 0 16,1 8 0-16,-3 4 0 15,2 6 0-15,2 1 0 16,1-8 1-16,4-3-1 15,-5-6 1-15,-5-2 0 0,0 1 1 16,-1-3-1-16,2-7 0 16,-1-4 0-16,2-3 0 15,-1-4-1-15,-1 0 0 16,0 0 0-16,-1-4 2 16,0-2 3-16,0 0 7 15,0 0 5-15,0 0 17 16,0 0 4-16,0-1-8 15,0 0 2-15,0 0-30 16,0-1-5-16,0-18-1 16,1-33-8-16,4 25 7 15,-3-2 0-15,6 5 0 16,5-5 0-16,-5 2 5 16,0 2 0-16,3-1 0 15,-2 5 0-15,2 4-8 16,4 2-3-16,-4 7-3 0,1 3-1 15,0 6 3-15,-2 0 0 16,3 4 2-16,-2 3 3 16,2 7 3-16,-1 1 2 15,0 7 1-15,1 3 1 16,-1 2 0-16,-2 1 1 16,-3-1-1-16,1-5 1 15,-2 6 1-15,1 0-1 0,-3 0 0 16,1-1 0-16,-4-9-1 15,0-4-1-15,0-4-22 16,0-1-14-16,1-4-36 16,-1 0-29-16,-1-4-43 15,0-1-43-15,0-1 119 16</inkml:trace>
  <inkml:trace contextRef="#ctx0" brushRef="#br0" timeOffset="52628.544">23907 7179 1089 0,'3'2'293'16,"-2"2"-553"-16,0 3-54 16,-1-7 27-16,0 1 94 15,-1 14 219-15,-3 0 59 16,-6 27 12-16,10-25-17 16,0 1-16-16,1-1-2 15,-1 3-23-15,1-5-13 16,-1-1-17-16,0 0-4 0,3-8-4 15,-3 1-1 1,1-4-25-16,-1-1-29 0,-1-2-46 16,1-1 56-16</inkml:trace>
  <inkml:trace contextRef="#ctx0" brushRef="#br0" timeOffset="52829.008">23888 6959 1144 0,'8'-1'389'0,"-5"5"-470"0,4 0-165 16,-2 4 148-16</inkml:trace>
  <inkml:trace contextRef="#ctx0" brushRef="#br0" timeOffset="53352.77">24355 7134 1150 0,'2'5'378'0,"-2"-8"-500"16,-3 3-78-16,1 0-29 15,1 0 30-15,-15 1 179 16,-38 5 65-16,27-1 33 16,1 1-15-16,-4 0-48 15,0 1-6-15,5 0-6 16,3 0-2-16,11-1 2 16,6 2 6-16,3-1 12 0,6 3 3 15,5-2 4-15,4 5-5 16,9 4-14-16,2 0-6 15,2 3-7 1,4-1 0-16,-2-2 2 0,0-1 2 16,-2 1 0-1,-4 0 1-15,-2-2 1 0,-4-2-1 16,-6-1 0-16,-5-2 0 16,-2 0-3-16,-4-1-5 15,-3-1-22-15,-1-1-6 0,-4-6-30 16,-3 0-8-16,-3-6-10 15,5-1-35-15,-3-9 82 16</inkml:trace>
  <inkml:trace contextRef="#ctx0" brushRef="#br0" timeOffset="53743.082">24692 6779 1102 0,'2'2'254'0,"-5"11"-621"15,-2 8 238-15,-4 5-204 0,-2 3 77 16,-2-5 289-16,3-1 37 16,2 1 68-16,3 2-37 15,5 5-32-15,-1 3-19 16,1 6-34-16,0 0-7 16,-3 2-3-16,1-2 0 0,-1 3-1 15,0-1-2-15,0-5-1 16,0-2-1-16,3-9 0 15,0-2-1-15,2-5-29 16,2-3-43-16,-2-6 47 16</inkml:trace>
  <inkml:trace contextRef="#ctx0" brushRef="#br0" timeOffset="54537.164">24290 6989 998 0,'10'2'293'16,"10"4"-443"-16,5 4-6 16,1 6 15-16,-1 3 45 15,3-3 127-15,-2-1 13 16,7-1 0-16,2-2-12 0,3-1-21 16,4-1-6-16,-2-4-3 15,-1-3 2-15,-4-3 18 16,-3-4 8-16,-2-3 3 15,-2-1-2-15,-4 0-17 16,-3 1-9-16,-7 2-7 16,-7 2-4-16,-6 2-8 15,1-1-4-15,-3 2-6 16,1 0 1-16,0 0 11 16,0 0 7-16,0 0 18 15,0 0 8-15,0 13 8 16,-1 1 3-16,-15 29-4 15,3-30-4-15,0 1-12 16,-3 1-5-16,4 5-6 16,1-1 0-16,-2 4 0 15,8 4 1-15,-1-9 1 16,1 3 0-16,6-7 1 16,4-2 1-16,0-1 1 0,3-2 1 15,0-2 5-15,1 1 7 16,5-4 3-16,-3-1-1 15,3-2-4-15,-1-3-7 16,3 0-3-16,0-3-1 16,-2-2 3-16,0 0 3 15,-8 0 9-15,3 0 5 16,-1-1 12-16,-1 1-1 16,-1-5-4-16,-3-2-1 0,-1-1-12 15,3-1-1 1,1-1-2-16,-6-3-2 0,0-3-5 15,-4 2-3-15,-4 0-7 16,1 3 0-16,-9-5-3 16,0-4-2-16,-4 3-22 15,-12-4-21-15,-6 10-72 16,-1 2-75-16,-11 4 123 16</inkml:trace>
  <inkml:trace contextRef="#ctx0" brushRef="#br0" timeOffset="55274.228">23372 7599 701 0,'44'28'277'0,"-37"-28"-251"15,-2-2-298-15,4 2 176 16</inkml:trace>
  <inkml:trace contextRef="#ctx0" brushRef="#br0" timeOffset="55899.36">23446 7624 253 0,'5'0'116'0,"-5"0"-49"15,1 0-24-15,0 0 1 16,1 0 11-16,4 0 24 16,-6 0-1-16,0 0-17 15,0 0-10-15,0 0-23 16,0-1-6-16,0 0-7 0,0-1-6 16,0 1-8-16,-1 0-1 15,0 0-3-15,-1 0-1 16,-18-7-3-16,-34-4 0 15,24 17 0-15,-2 2 2 16,2 0 4-16,1 1 0 16,7 2-1-16,3 3-2 15,8 2-3-15,4 0-1 0,4-1 3 16,3-2 2-16,5 4 5 16,3-2 3-16,8-2-1 15,4-2 0-15,2-4-4 16,1-5 0-16,2-1 1 15,1-3 1-15,0-5 2 16,1 0 1-16,-1-2 1 16,-3 0 0-16,-3-2-2 15,0 1-1-15,-4 2-1 16,3 1-1-16,1 4-2 16,-3 2-1-16,0 4-2 15,0 3-1-15,-5 6 0 16,1 2 0-16,-3 5-1 15,0 5 1-15,-6 2-1 16,-1 3 1-16,-3 0 3 16,-5-1 1-16,-3 0 3 0,-1-2 2 15,-5 1 8-15,1-1 1 16,-3-2 1-16,3 2 2 16,1-7 16-16,0 1 2 15,-1-4 9-15,1-5 2 16,0-3-10-16,2-4 2 15,-2 0-9 1,-3-3-4-16,1-2-20 0,-2-1-12 16,-2-7-18-16,-2-1-9 15,-2-6-40-15,0-1-31 0,2 1 68 16</inkml:trace>
  <inkml:trace contextRef="#ctx0" brushRef="#br0" timeOffset="56146.704">23747 7682 724 0,'6'11'159'0,"-2"-1"-157"0</inkml:trace>
  <inkml:trace contextRef="#ctx0" brushRef="#br0" timeOffset="56484.798">23721 7891 167 0,'0'5'81'16,"0"-2"-22"-16,1-3-7 0,-1 0 8 16,-1 0 2-16,1-1-10 15,0 1-11-15,0 0-47 16,0-1-13-16,0 0-8 16,0 0 4-16,0 0 28 15,2-5 6-15,3-8 0 16,0 0-2-16,15-31-6 15,-12 31-2-15,-1-6 1 16,-1-5 1-16,1 0 1 16,-3-5 1-16,3 2 1 15,0 4 6-15,2 5 21 16,-2 4 9-16,1 0 6 16,-2 5-5-16,1 4-25 15,2 1-10-15,3 8-12 16,-4 1-4-16,2 5-10 15,-2 3-17-15,-2 0-42 0,2 9-32 16,-1-2 65-16</inkml:trace>
  <inkml:trace contextRef="#ctx0" brushRef="#br0" timeOffset="56726.153">24055 7665 889 0,'26'47'291'0,"-26"-45"-429"15,3-1-153-15,-4 0 176 16</inkml:trace>
  <inkml:trace contextRef="#ctx0" brushRef="#br0" timeOffset="57294.634">24083 7716 196 0,'0'0'129'0,"0"0"-9"16,0 0-16-16,0 0-30 16,0 0-4-16,0 0 8 15,0 0-1-15,0 0-14 16,0 0-15-16,0 0-34 15,0 0-7-15,-2 0-10 16,1 0-1-16,0 0 1 16,-2 1 2-16,-13 6 0 0,-31 16 0 15,30-15 0-15,0 4 0 16,2-1 1-16,-1 3 3 16,5 1 1-16,-1-2-1 15,1 3-1-15,4-2 0 16,-2-3-2-16,3 3 0 15,6-3-1-15,3-1 1 16,-2-1-1-16,2-3 1 0,2-1 1 16,0 0 2-16,8-3 1 15,3-1 1-15,1-1-1 16,5-6 0-16,-4 0 4 16,-1-1 2-16,4 0 1 15,-5 2-1-15,0-4-3 16,-2 3 0-16,-5-5 3 15,1 2 0-15,-5 0 1 16,0 1-2-16,0-2 3 16,-2 1-1-16,-2-2 5 15,0 3 2-15,-1 1-1 16,0 2 3-16,0 5 0 16,0-5-3-16,0 4-10 15,0 1-7-15,0 0-8 16,0 0 3-16,0 0 7 15,-1 0 4-15,1 14 2 0,0 1-3 16,5 30-5-16,-3-28-2 16,0-2-16-16,0-2-6 15,-1-4-42-15,0-3-35 16,0-2-84-16,1-4-21 16,-2-2 123-16</inkml:trace>
  <inkml:trace contextRef="#ctx0" brushRef="#br0" timeOffset="58492.716">24194 7748 1090 0,'0'0'353'0,"0"0"-419"16,2 3-10-16,6 11 2 16,-4-3 13-16,10 31 61 15,-14-29 6-15,1 4 1 16,0-2 0-16,1 1-1 16,-1-4-1-16,0-2-3 15,1 1 1-15,0-2 2 16,-2-2 4-16,2-1 1 15,0-3 0-15,-1 0-3 0,-1-3-4 16,0 0 5-16,0 0-1 16,0 0 1-16,0 0 2 15,0 0 4-15,0 0 5 16,0 0 10-16,0-1-1 16,0-1-7-16,0 1-5 15,6-2-12-15,3-10 0 16,29-28-2-16,-29 26-1 15,1-3 3-15,-1 3 2 0,-1-4 2 16,2 3 0-16,1 1-3 16,-2-3-2-16,2 8-2 15,-4-5 0-15,-2 5 0 16,6 5 2-16,-8-1 1 16,-1 3 0-16,4 3-3 15,-6 0-2-15,0 0-3 16,0 0 0-16,0 0 1 15,0 0 0-15,4 7 0 16,3 7 1-16,12 32 2 16,-16-28 0-16,-3 1 2 15,0-2-1-15,3 0 1 16,-3 0-1-16,0-2 1 16,2-2 0-16,-3-1-1 15,1-2 1-15,0-1 0 16,0 0 0-16,2 2-1 0,-2-2 1 15,0-4-1-15,1-1 1 16,1-4 5-16,-3-1 2 16,1 1 3-16,-1-1 1 15,0 1-1-15,0-1-1 16,1 0-2-16,0 0-2 16,0-1-4-16,0 1-1 15,2-5-2-15,5-7 1 16,24-31 0-16,-23 27 0 15,0 2 0-15,2-3 0 16,1 0-1-16,3-2 1 0,3-1-1 16,-2 4 0-16,-3 1 0 15,-1 2 0-15,-2 5 0 16,0 0-1-16,-1 4-3 16,-1 1 0-16,-2 1-1 15,2 3 0-15,0 1 2 16,1 1-1-16,0 1 0 15,0 0-1-15,0 6 3 16,-1 2 0-16,-1-4 1 16,0 2 1-16,-2 0 1 15,1 1 0-15,1 2 0 16,0 1-1-16,-3-3 1 16,3 2 0-16,-3-2 1 15,1 2 1-15,0-4-1 16,1 0 0-16,-2-1 0 0,0-1-1 15,1 5 0-15,-1-2-1 16,-1 3 1-16,1-1 0 16,-1 0 1-1,1-1 0-15,2 3-1 0,-3 0 1 16,5-3-1-16,2 3 1 16,3-3 1-16,1 0 0 15,5 2 4-15,-4-1 1 16,5 0 2-16,1-3 1 15,3 0-5-15,-1-3-2 0,8-5-36 16,1-4-48-16,7-9 52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8:06:23.3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18092 4563 447 0,'37'46'132'16,"-37"-57"-144"-16,-1 4-9 16,1-3 21-16,0 2 30 15,-1 0 7-15,-4-3 25 16,-3 0 14-16,-2 2 0 15,-2 1-2-15,-6 2-32 16,-2 4-23-16,-17 14-18 16,-8 6-5-16,-13 21 1 15,-5 6 2-15,6 21 1 16,-7 7 0-16,-1 8 0 16,-3 9 0-16,-10 4 0 15,10 3-1-15,10-4 1 16,7-8 0-16,19-16 0 15,7-11 1-15,16-15 4 16,7-6 4-16,3-15 24 16,6-6 2-16,8-9 3 0,4-5-5 15,18-7-20-15,4-7-3 16,13-10-4-16,1-3 1 16,6 0-1-16,-3 2 0 15,-6 10-3-15,0 4-1 16,-10 8-1-16,4 1-1 15,2 5 0-15,0 0 1 16,7 3-1-16,4-1 0 16,4-2 1-16,0-4 0 15,-3-5 5-15,-2-5 11 0,-4-4 9 16,0-5 1-16,1 2-3 16,2-2-10-16,-1 0-8 15,3 3 0-15,-8-3 3 16,2 0 0-16,0-4 0 15,-2-5-2-15,6-5-3 16,-3-4 0-16,-1-2 0 16,0-2 2-16,-2-2 0 15,-2-3 1-15,-2-3 7 16,-2 3 0-16,-1 3 11 16,-3 1 5-16,-3-8-2 15,-2-4 1-15,-7-3-8 16,-3-1-5-16,-7 6-7 15,-4 2-2-15,-11 8-5 16,-3 6-1-16,-3 7 1 0,-5 3 1 16,0 3 1-16,-2-2 2 15,-1 2-4-15,-1 2-2 16,0 0-4-16,-1 2-1 16,-2 1 1-16,-2-1 1 15,-3 3 0-15,-2-2 0 16,-2 3 2-16,-2-4 0 15,-1 0-1-15,0-3 0 16,-1-3-6-16,1 1-4 0,-9 0-11 16,-2 3-3-16,-15 6 1 15,-2 4 4-15,-10 6 10 16,-3 3 3-16,-4 2 3 16,3 5 1-16,-10 5 0 15,-5-1 1-15,-9 7 2 16,-6 2-1-16,5 6-3 15,5 2-5-15,1-4-19 16,3 5-9-16,6 1-28 16,7-1-18-16,22 7-75 15,5 0 101-15</inkml:trace>
  <inkml:trace contextRef="#ctx0" brushRef="#br0" timeOffset="405.467">21380 4006 1010 0,'-8'-1'243'0,"-7"14"-514"16,-1 11 160-16</inkml:trace>
  <inkml:trace contextRef="#ctx0" brushRef="#br0" timeOffset="1101.012">21159 4334 93 0,'-57'88'50'0,"-21"27"-8"16,-6 4-30-16,-11 12-11 0,0-7 1 16,20-20 10-16,8-15 47 15,20-21 21-15,9-11 1 16,9-9-5-16,3-8-48 16,6-10-23-16,5-1-4 15,7-4-14-15,2-1-10 16,7-2-3-16,5-2 5 15,8-10 27-15,6-4 21 0,13-7 33 16,-1-6 6-16,9-6-1 16,2 1-4-16,5 0-17 15,5 2-2-15,3 4 5 16,0 8-2-16,-4 16-3 16,0 7-6-16,-9 9-12 15,-4 3-4-15,-3 6 14 31,-8 2-1-31,6 0-4 0,2-2-2 0,3-15-7 16,2-7 13-16,3-7 18 16,-2-8 8-16,-2-4 7 15,-1-1-1-15,-1-4-7 16,-1-3-5-16,-3-3-19 16,-2-4-9-16,-6-8-5 15,5-1 1-15,6-10 1 16,3-5-1-16,1 2-6 15,-2-2-2-15,0-5-5 0,2-2-1 16,7-8-5-16,0-3-2 16,-2-1 0-16,-6-2-1 15,-9 2 1-15,0-4 2 16,-1-3-6-16,2 2-4 16,1-1-3-16,-4 2-10 15,-1-1 2-15,1-4 1 16,-1-3-5-16,-2 0 7 15,-6 6 5-15,-3 7 2 0,-3 9 9 16,-2 6 2-16,-2 5 2 16,-3-1-3-1,-5-2 0-15,-2 1 0 0,-10 4-7 16,-5 3-7-16,-12 1-13 16,-14 1-8-16,-27-3-7 15,-11 1 2-15,-27 8 10 16,-8 6 6-16,-11 15 11 15,-5 5-4-15,-4 16-66 16,4 8-72-16,12 11 95 16</inkml:trace>
  <inkml:trace contextRef="#ctx0" brushRef="#br0" timeOffset="2252.551">20210 6528 1488 0,'-32'-13'471'0,"15"6"-642"16,-3 6-130-16,0 20-44 15,2 13 53-15,-5 15 208 16,-3 4 132-16,-2-8 79 16,-7-1-18-16,-1-2-52 15,-1 4-13-15,-1 11-31 16,3 4-9-16,6 0-2 0,8-4 3 15,14-11 9-15,7-7-1 16,15-13-5-16,6-2-3 16,16-8-11-16,8 1 1 15,9-2 1-15,6-2 0 16,3 2 2-16,-3-3 1 16,4 4 1-16,0 4 1 15,3 2 0-15,1 5 0 0,-4 2 0 16,-7 3-1-16,-13 2 4 15,-5 4 6 1,-11 1 16-16,1 1 7 0,2-5 12 16,1 0-1-16,11-3-6 15,2-2-4-15,8-1-7 16,2-5-2-16,-1-10 15 16,4-3 6-16,4-13 6 15,6-3-2-15,14-9-14 16,3-5-6-16,2-4-1 15,-5-6 0-15,-1-11-7 16,-3-4-2-16,-3-5-11 16,1 1-2-16,-14 4 3 15,-4 2 4-15,-17 2 8 16,-6 1 7-16,-10 4 2 16,-3 7-2-16,-6 3-6 15,-2 5-5-15,-8-1-9 16,0 4-4-16,-5-1-5 0,0-2-3 15,-2-1 0-15,-6-6 2 16,-6 1 1-16,-5 1 0 16,-7-3 0-16,0 1-2 15,-1-6 0-15,-7-1 0 16,-2-5-4-16,-9 0 1 16,-9-2-1-16,-4-3-1 15,-4-1-4-15,-1 0-3 0,3 10-3 16,-1 6 0-16,-4 12 2 15,-4 4 2-15,-4 4 3 16,3 3 0-16,7 1-1 16,5 4 0-16,4 2-5 15,-2 1-3-15,-9 0-4 16,0 1 3-16,-8 4 6 16,2-2 4-16,8 3 8 15,5-1 0-15,-5 3 2 16,-1-1-1-16,-11 3-1 15,-10 1 0-15,1-1-6 16,1 4-9-16,8 2-19 16,2 4-11-16,9-1-27 15,3 2-43-15,4 1 80 16</inkml:trace>
  <inkml:trace contextRef="#ctx0" brushRef="#br0" timeOffset="2999.605">18346 4885 1043 0,'-1'-4'183'15,"3"4"-245"-15</inkml:trace>
  <inkml:trace contextRef="#ctx0" brushRef="#br0" timeOffset="3341.689">18347 4886 576 0,'0'0'264'16,"0"0"-122"-16,0 0-60 0,0 0-41 15,0-1-5-15,0-4-1 16,-1-17 0-16,-6-27-10 16,4 29-4-16,-1 5-5 15,1 3-3-15,1 6-14 16,2 4-7-16,0 10-4 16,2 2 1-16,1 7 5 15,4 5 5-15,3-1 0 16,3-1-1-16,2-2-1 15,-1-6 0-15,1-2 2 16,-1-5 1-16,-4-3 4 16,3 0 1-16,-3-2 2 15,1 0 2-15,-5-2 2 16,1-1 6-16,-2-1 11 0,0-2 3 16,-2 0 8-1,-2-1-3-15,-2 0-5 0,-5-2-5 16,-5 2-18-16,-4 3-7 15,-7 4-38-15,-2 5-41 16,2 7 52-16</inkml:trace>
  <inkml:trace contextRef="#ctx0" brushRef="#br0" timeOffset="4181.689">21462 4927 419 0,'0'0'222'16,"-1"2"-44"-16,1-2-58 16,-1 0-9-16,0-2-2 15,0 1-13-15,-1 0-45 16,1 0-21-16,0 0-26 16,-6-3-5-16,-7 0-2 15,-27-6 0-15,34 15 1 16,3-1-1-16,4 4 3 15,3 1 0-15,3 4 4 16,2-1 1-16,2-1 3 16,1-3 2-16,1-3 7 15,1-1 9-15,-2-1 1 0,4-2 0 16,1-1-3 0,-3 0-4-16,0-3 8 0,-4-3 6 15,-6-3 3-15,0 0 1 16,-6-2-6-16,0 1-6 15,-6 1-13-15,-1-2-7 16,-4 6-9-16,-6 2-3 16,-3 6 0-16,-6 4 2 15,3 4 2-15,0 1 0 16,5-1 0-16,6 2-1 16,4 0-27-16,3-1-31 0,5 2-121 15,3 1-235-15,15 5 274 16</inkml:trace>
  <inkml:trace contextRef="#ctx0" brushRef="#br0" timeOffset="5011.594">21037 7141 1022 0,'9'-1'425'16,"-8"-10"-174"-16,-1 1-427 16,1 0-7-16,-3-4 50 15,2 1 61-15,1-5 145 16,-4-3 13-16,-2-3-26 16,-6-1-18-16,-7 4-30 15,1 0-11-15,-5 2 1 16,0 2 0-16,-1 6 4 15,0 1 1-15,6 10-1 16,-1 5-1-16,2 2-2 16,5 8 0-16,2 2-3 15,3 4-1-15,6 10-3 0,1-2 1 16,6 2 4-16,2-3 6 16,5-9 13-16,3 0 4 15,6-8 7-15,3 0 3 16,2-6 3-16,-1-4 2 15,-6-3-4-15,-3-4-5 16,-9 1-12-16,-1-1-12 16,-3 1-38-16,-5 1-26 0,-2 0-83 15,-6-2-57 1,-14-3 125-16</inkml:trace>
  <inkml:trace contextRef="#ctx0" brushRef="#br0" timeOffset="7764.156">20858 6952 541 0,'43'8'199'0,"-41"-8"-282"16,-1 1 23-16</inkml:trace>
  <inkml:trace contextRef="#ctx0" brushRef="#br0" timeOffset="8272.795">20904 6961 293 0,'0'0'140'0,"0"0"-60"0,0 0-28 16,0 0-23-16,0 0-3 16,0 0 6-16,0 0 4 15,-1 0-7-15,0 0 0 16,0 0-8-16,0 0-6 16,-1 0-10-16,1 0-4 15,0 0-1-15,0 1-1 16,-1 1 2-16,-1 1 1 15,1-1 5-15,1-1 4 0,0-1 12 16,-2 3 1-16,2-3 0 16,0 1-3-16,1 1-6 15,0-2-1-15,0 1-2 16,0-1 0-16,0 0-5 16,0 0-3-16,0 0-5 15,0 0-4-15,0 0-1 16,0 0-1-16,0 0 4 15,0 0 2-15,0 0 1 16,0 0 2-16,0 0-1 16,0 0 0-16,0 0-2 15,1 5 0-15,-1-3-1 16,0 2 0-16,0-2 2 16,0 0 3-16,0 0 4 15,0-2 2-15,0 2 0 0,0-2-1 16,0 2-4-16,0 0-3 15,0-1-1-15,0 2-1 16,0-3 0-16,0 0 2 16,0 0 2-16,0 1 1 15,0 0-1-15,0 0-8 16,0-1-95-16,0 2 73 16</inkml:trace>
  <inkml:trace contextRef="#ctx0" brushRef="#br0" timeOffset="9868.979">21026 7195 377 0,'10'0'94'15</inkml:trace>
  <inkml:trace contextRef="#ctx0" brushRef="#br0" timeOffset="10631.03">21046 7195 286 0,'5'0'183'15,"-2"0"-25"-15,0 0-64 16,0 0-20-16,-1-1-31 15,0 0-7-15,0 0-6 16,-1-2-4-16,-1 1-11 16,-3 0-3-16,0-2-6 15,-1 0-4-15,1-2 0 16,0 0 0-16,-2-1 0 16,-2-1-1-16,0-1-1 15,-23-27 2-15,19 28 1 16,0-1 1-16,1 0-1 15,-1-1 1-15,2 0 0 16,0 1 0-16,-1 0 1 16,2 2 0-16,0-1-1 15,-1 0 0-15,3 2 1 16,-4-1 0-16,2 3-2 0,-1 2 0 16,0 0-2-16,2 2 1 15,1 0 0-15,3 1-2 16,-1 0-1-16,3-1-2 15,0 1 0-15,0 2 1 16,0-1 2-16,1 1 0 16,0 2 2-1,0 1-1-15,1-1 2 0,1 2-1 16,2 0 0-16,0 0 1 16,2 1 1-16,1-1 2 15,1-1 2-15,0 0-1 16,0-3-2-16,0 1-2 0,0-2-2 15,0-1-1-15,-1 0 0 16,0 0 1-16,0-1 0 16,-1 0 1-16,-2-1-1 15,1 0 0-15,-2 0 0 16,0 0 0-16,-1 0-1 16,0-2-1-16,1 1-3 15,-2-1 1-15,-1-1 1 16,-1 1 0-16,-1-2 1 15,0 0 0-15,-1 0 0 16,-2-1 1-16,0 0-1 16,0 0 0-16,-1 2 0 15,0 0-1-15,0 1-1 16,2 1 0-16,-1 0-2 0,1 1 0 16,-1 2-2-16,2 1 2 15,-1 0 2-15,2 2 2 16,1 2 3-16,1 0 2 15,1 1 3-15,1 0 2 16,2 0 5-16,0-2 0 16,1 0-4-16,-1 0-12 15,0-2-89-15,-1-1 66 0</inkml:trace>
  <inkml:trace contextRef="#ctx0" brushRef="#br0" timeOffset="36712.228">18964 11231 41 0,'-1'-1'17'0,"-5"-1"-11"16</inkml:trace>
  <inkml:trace contextRef="#ctx0" brushRef="#br0" timeOffset="37969.2">18894 11207 227 0,'-59'-22'128'0,"55"20"-23"15,1-2-20-15,1 3-22 16,0 0-2-16,1 0 2 15,0 0 2-15,0 0 0 16,0-1 4-16,0 1-1 0,-1 1 1 16,2 0 0-1,0-1-1-15,0 1 0 0,0 0-1 16,-1 0-6-16,1 0-6 16,-1-1-13-16,0 0-3 15,0 1-9-15,0 0-1 16,0 0-1-16,-1 0 1 15,1 0-4-15,0 0-2 16,0 0-7-16,0 0-3 16,0-1-4-16,-1 0-3 0,1-1 0 15,0 1-1 1,0 1 0-16,0 0-1 0,1 0-2 16,-1 0-2-16,1 0-1 15,-1 0-1-15,1-1-1 16,-2 0 0-16,2 0-2 15,0 1-1-15,0 0-3 16,0 0 0-16,0 0 2 16,0 0 1-16,0 0 4 15,0 0 2-15,0 0 0 16,0 0-1-16,0 0 1 16,0 0-1-16,0 0 0 15,0 0 0-15,0 0 0 16,4 0 0-16,2 1 1 15,-2-1 1-15,0 0 2 16,-2 0 3-16,-1 0 4 16,-1 0 2-16,1 0 2 0,0 0-1 15,1-1-4-15,-2 0-4 16,0-1-3-16,0 1-1 16,0 0-1-16,0 0 0 15,0 0 1-15,0 0 1 16,0 0 0-16,0-1-1 15,0 1 1-15,0 0-2 16,0 0-1-16,0 0-2 0,0 0-2 16,0-1-2-16,0 1-1 15,0 0-2-15,0 0-1 16,0 0-2-16,1 1-1 16,2 2 1-16,3 11 1 15,0-2 1-15,29 29 3 16,-25-31 0-16,-2-1 1 15,2 1-1-15,-2-5 3 16,1 1 2-16,2-4 2 16,-3 1 1-16,2-2 1 15,-4-3 0-15,0 3 2 16,0-3 0-16,-3 2 2 16,2 0 2-16,-3-3 1 15,-2 3 1-15,0 0 0 16,0 0-2-16,0-1-1 15,0 1-1-15,0-1-3 0,0-7-2 16,-1 0-2-16,-2-3 0 16,-12-29-1-16,6 27 1 15,1 2 1-15,-2 2 1 16,2 3-1-16,1 1 0 16,-1 4-2-16,2 0-3 15,0 2-3-15,3-2-2 16,2 2-3-16,-1 0 1 15,2 0 1-15,-1 0 1 16,0 0 3-16,0 0 1 0,0 0-3 16,1 13 0-1,1 0-2-15,9 31 0 0,-4-29 6 16,0-5 1-16,1 3 5 16,-3-11 1-16,1 2 2 15,0 1 1-15,-4-4-1 16,2 4-1-16,0-5 0 15,-3 0 2-15,0 0 3 16,0-1 3-16,0 1 3 16,0 0 1-16,0 0 0 15,0 0-2-15,0-1-3 16,-2-1-2-16,1 1-5 16,0 0-1-16,0 0-1 15,-7-5-1-15,-4-1-6 16,-27-13-12-16,28 21-28 15,-1-1-39-15,6 4-175 32,4-1 175-32</inkml:trace>
  <inkml:trace contextRef="#ctx0" brushRef="#br0" timeOffset="38853.073">21034 10231 1096 0,'48'19'367'16,"-41"-29"-502"-16,3-4-229 15,6 2 223-15,0 5-212 16,0 2 238-16,-2 1 287 16,-3 0 3-16,-3 0 53 15,-3 0-114-15,1 4-37 16,-5-4-31-16,1 2 0 15,-2 1 18-15,0 0 9 0,0-1-14 16,0 1-13-16,0 0-28 16,-2 0-11-16,1 0-7 15,0 0-2-15,0-1-8 16,0 1-6-16,0 0-8 16,-1 1-1-16,1 0 6 15,0 0 4-15,0 7 6 16,2 15 0-16,14 26 1 15,-2-25 1-15,3-4 6 16,-1-5 3-16,0-3 5 16,-1-3 2-16,0-4 0 15,1-3-1-15,0 1-1 16,-2-2 1-16,0 0 0 16,-3-4 1-16,0 1 5 15,-5 0 5-15,-1-1 6 16,-2 2 0-16,-2-9-5 0,-1 0-5 15,-5-7-10-15,-2-1-3 16,-4 2-2-16,-2 0 0 16,1 7 1-16,-1 1 1 15,2 9 1-15,-2 0 2 16,2 3-1-16,2 2-1 16,2 1-1-16,0 0-2 15,2 4 0-15,2-2 1 16,1 0 1-16,2 0 0 0,1 2 1 15,-1-2 2 1,-2 7-61-16,0 2-92 0,-1 14 98 16</inkml:trace>
  <inkml:trace contextRef="#ctx0" brushRef="#br0" timeOffset="39842.98">23133 12344 910 0,'-3'-7'387'0,"2"6"-222"16,-2-3-98-16,-6-12-50 15,-6-1-17-15,-6-9 15 16,-1 1 13-16,1 3 12 16,0 1 0-16,2 4-16 0,-5 2-9 15,-2 0-13-15,4 5-2 16,-2 5-2-16,3-1-1 15,4 11 1-15,-1 1 1 16,3 5-1-16,1 5-1 16,3 1 0-16,6 3 0 15,5 3 2-15,4-2 1 16,4 0 2-16,3-2 4 16,1-6 5-16,0 2 2 15,5-2 3-15,-1-4 3 0,-2-3 5 16,5-4 3-16,-6-2 6 15,0-1 2-15,-1-4-2 16,-5-2-3-16,-1-2-9 16,-1-2-5-16,0-5-7 15,-5-2-4-15,0 1-4 16,-3-1-2-16,0 6-9 16,-2 4-3-16,-2 3-4 15,-1 3 0-15,-2 1 6 16,2 1 3-16,-2 2 1 15,1 2-1-15,3 1 0 16,-1 1 1-16,3 7 3 16,2-2 4-16,3 4 1 15,1 1 2-15,4-4 2 16,2 5-1-16,3-4-3 16,0-1 1-16,1-4-2 15,-2-4 1-15,-3-3 5 0,3 1 1 16,-4-4-1-16,-1 2-5 15,-3-1-43-15,-3 0-52 16,0 0 59-16</inkml:trace>
  <inkml:trace contextRef="#ctx0" brushRef="#br0" timeOffset="41594.053">16741 11939 480 0,'24'7'188'16,"-25"-8"-127"-16,0 1-37 0,1-1-10 16,-1 1 10-16,1 0 27 15,0 0 9-15,0 0 6 16,0-1-10-16,0 1-26 15,-1 0-10-15,0 0-16 16,1 0-6-16,0 0-4 16,0 0 1-16,0 0 9 15,1 2 10-15,14 28 21 16,39 56 1-16,-17-25-8 16,5 5-8-16,5 2-19 15,2 1-2-15,2 2-7 16,-2-3-7-16,-9-7-27 15,-7-6-33-15,-9-11-135 16,-5-10 137-16</inkml:trace>
  <inkml:trace contextRef="#ctx0" brushRef="#br0" timeOffset="41985.018">17018 11838 785 0,'1'4'169'16,"1"7"-257"-16,1 9-123 16,-2 10 15-16,-1 10 131 15,-7 2 65-15,-4 8 119 16,-1 5 34-16,-8 5 20 16,2 1-6-16,-3 5-43 15,0 0-23-15,-1 12-37 16,3 4-21-16,-1-7-20 15,2-1-9-15,5-18-10 16,0-5-13-16,9-12-72 16,1-6-67-16,5-12 88 15</inkml:trace>
  <inkml:trace contextRef="#ctx0" brushRef="#br0" timeOffset="42584.841">17300 12673 970 0,'-5'4'363'0,"5"-3"-323"15,-2-1-111-15,2 0-65 16,0 0 16-16,0 0 82 16,0 0 54-16,0 0 49 15,14 4 2-15,5-3-14 16,29-6-15-16,-24-5-18 16,0-2-5-16,-2-4 10 15,-2-5 9-15,-3-8 16 16,-2-3 1-16,-2-7-16 15,-2 2-8-15,0 6-17 16,-2 2-7-16,-3 13-2 16,-2 3-1-16,-1 8-8 15,-2 2-6-15,0 4-10 0,-1-1-2 16,0 0 5-16,0 0 6 16,12 23 11-16,12 36 2 15,-21-21 2-15,3 6 1 16,-1-7 2-16,2-1 2 15,-1-7 2-15,4-3 2 16,1-3 4-16,0-2 1 16,5-1 4-16,-1-7 0 15,2-1-3-15,3-4-2 16,5-6-6-16,4-3-5 0,4-8-14 16,0-7-12-16,-5-8-31 15,-1-3-16-15,-5-1-33 16,-3-3-20-16,-6-5-37 15,-4-3-19-15,-9-7 114 16</inkml:trace>
  <inkml:trace contextRef="#ctx0" brushRef="#br0" timeOffset="42800.262">17554 12083 1443 0,'-2'0'478'16,"2"7"-507"-16,4 7-63 16,8 14-62-16,2 4-51 15,3 11 137-15</inkml:trace>
  <inkml:trace contextRef="#ctx0" brushRef="#br0" timeOffset="44438.441">17810 12340 547 0,'-11'-7'221'0,"8"5"-187"15,0 1-157-15,3-1 59 16,0 0-171-16,0 1 54 15,0 0 92-15,0 0 93 0,0 0 55 16,0 0-13-16,0 0-11 16,4-4 7-16,8 0 10 15,-2 0 35-15,25-30 19 16,-30 33 11-16,1-3-6 16,1 0-34-16,3-4-21 15,5-5-36-15,3-1-11 16,7-1-8-16,0-2-1 15,7-5 0-15,-4-5 0 16,1-3 3-16,0-1 2 16,-2-3 6-16,3 3 2 0,-4 1 10 15,1 1 6-15,-3 1 12 16,-1-2 3-16,-1 3 7 16,-3 0-1-16,-2 7-5 15,-5 3 0-15,0 2-9 16,0 3-5-16,0 1-8 15,-3-3-7-15,-2 3-7 16,-2 2-3-16,-2 4-4 16,-2 1-1-16,-1 1-1 15,-1-2-3-15,0 3-6 16,0 1-1-16,0 1-9 16,0 0-6-16,-1 0-44 15,1 0-37-15,0 0-90 16,0 0-64-16,0-1 163 15</inkml:trace>
  <inkml:trace contextRef="#ctx0" brushRef="#br0" timeOffset="45069.689">18035 11637 687 0,'0'1'272'16,"1"-1"-127"-16,3 3-215 15,-4-3-8-15,0 0 46 16,0 0 42-16,7 0 71 16,7-2 17-16,7-2 3 15,26-14-10-15,-26 5-39 16,0-5-16-16,1 1-23 15,1-1-5-15,-1 3-3 0,2 1 0 16,0-1 1-16,2 1 0 16,3 0-1-16,1-1 0 15,0-1-4-15,0 0 0 16,0-1-1-16,0 3 1 16,-6 2-1-16,-1 4 0 15,-4 4 0-15,-5-1 1 16,-3 3-1-16,-2 2 1 0,1-2-1 15,-2 2 0-15,-4 0 1 16,0 0 0-16,-1 5 2 16,-3-5 4-16,0 0 11 15,7 15 6-15,22 45 12 16,-13-22 6-16,6 27 5 16,-1 6-7-16,4 21-12 15,3 12-12-15,2 15-70 16,4 5-71-16,13 17 79 15</inkml:trace>
  <inkml:trace contextRef="#ctx0" brushRef="#br0" timeOffset="56678.768">12886 11558 1322 0,'-1'-4'442'16,"0"2"-444"-16,-1 1-39 16,1-1 4-16,0 1 10 15,1 0 45-15,0 0 21 16,0 0 17-16,0 0 6 15,0 0-11-15,-1-1-11 16,0 1-14-16,1 0-6 0,-1 0-6 16,1 0-1-16,0 0-7 15,0-1-3-15,0 1-9 16,0 0-3-16,0 1-1 16,0 23 2-16,4 66 6 15,-1-18 0-15,-2 18 1 16,2 9-1-16,5 7 0 15,-1 0-1-15,1-12 1 16,-1-6 1-16,-4-12 1 16,3 0 1-16,-1-5 0 15,1-10 0-15,1-9 0 16,-1-14-1-16,-2-19 1 16,-3-5-1-16,-1-9 2 15,-1-1 0-15,1-3 0 16,0 0-1-16,0 0-1 15,0-1-1-15,0-1-4 0,1-1 0 16,11-28-1-16,9-33 1 16,-8 18 3-16,0-6 2 15,2-5 0-15,1-8 0 16,-1-1 1-16,-2 0 0 16,-3-8-1-16,3-2 0 15,-3-5 1-15,3-4-1 16,2 10 0-16,-2 2 1 15,-2 3-1-15,2 4 0 16,-5 5 0-16,0 5 0 0,0 13-4 16,-3 5-6-16,-3 10-15 15,-1 9-11-15,-1 9-34 16,-1 7-27-16,1 3-69 16,0 2-36-16,0-2-42 15,0 0-24-15,0 0 179 16</inkml:trace>
  <inkml:trace contextRef="#ctx0" brushRef="#br0" timeOffset="57008.885">12809 12029 1067 0,'-13'-6'382'0,"5"1"-293"16,2 5-149-16,5-2-20 16,3 2 14-16,-2 0 16 15,0 0 45-15,10 3 13 16,18 5 4-16,37 9 1 15,-19-8-10-15,-3-4-2 0,10 3-20 16,-1-2-28-16,-2-4-44 16,6 1-16-16,-6-7-20 15,2-4-10-15,-4-7 96 16</inkml:trace>
  <inkml:trace contextRef="#ctx0" brushRef="#br0" timeOffset="57355.008">13627 11868 1239 0,'0'1'382'16,"7"14"-435"-16,25 34-36 16,-6-8 0-16,8 7 39 15,3 9 45-15,5-1 6 16,-2-4 3-16,2 0-1 16,1 0-5-16,-2 1-25 15,0-9-53-15,-2-8-17 16,-6-14-1-16,-6-9 26 0,-6-12 57 15,-5-5 20 1,-3-9-15-16,-1-7-59 0,-4-12 46 16</inkml:trace>
  <inkml:trace contextRef="#ctx0" brushRef="#br0" timeOffset="57677.373">14100 11856 1155 0,'-19'-5'418'16,"1"1"-321"-16,1 6-138 16,2 10-9-16,-1 12 10 15,-4 5 16-15,-4 6 27 16,3 4 9-16,1 8 10 0,-1 0 4 15,4 0-2-15,1-2 0 16,-3-6-3-16,-1 0-1 16,5-1-1-16,-7-2-3 15,5-4-7-15,3-4-3 16,0-6-6-16,3-7-13 16,5-7-70-16,0-3-66 15,6-3-213-15,2 1 223 16</inkml:trace>
  <inkml:trace contextRef="#ctx0" brushRef="#br0" timeOffset="58207.965">14149 12623 1148 0,'3'12'406'0,"1"-10"-412"16,4-2-108-16,10 4-78 15,3 0 14-15,4-3 88 0,0-1 44 16,-2-2 75-16,0-7 4 15,-3-1 9-15,-6-5-6 16,-3-9-5-16,1-4 6 16,-1-11 19-16,3 3 10 15,-3 2 12-15,-8 1 0 16,-3 10-19-16,0 4-12 16,-3 7-25-16,4 8-13 15,0 1-21-15,-2 6-7 16,1-3-5-16,0 0 2 0,2 25 13 15,-1 34 5-15,-5-26 5 16,0 3 4-16,6 2 11 16,3-7 9-16,4-8 17 15,3-1 6-15,2-9 2 16,-1-3-5-16,4-2-15 16,3-4-7-16,5-4-13 15,0 1-4-15,5-5-29 16,0-4-28-16,-1-12-88 15,0-6-80-15,-8-13 135 16</inkml:trace>
  <inkml:trace contextRef="#ctx0" brushRef="#br0" timeOffset="58389.992">14329 12034 1049 0,'7'28'493'0,"-1"-4"-68"15,14 16-489-15,3 8-135 16,15 13 132-16</inkml:trace>
  <inkml:trace contextRef="#ctx0" brushRef="#br0" timeOffset="69884.084">16188 15179 345 0,'1'2'157'16,"0"0"-69"-16,0-3-69 15,-1 1-26-15,0 0 6 0,0-1 46 16,0 0 32-16,0 1 41 16,-1-1 10-16,0 1-15 15,0 0-16-15,1 0-19 16,0 0-5-16,0 0-9 16,0 0-4-16,0 0-21 15,0 0-11-15,0 0-20 16,0 0-6-16,0 0-7 15,-1 0-5-15,1 0-10 16,0 8-10-16,3 11-47 16,12 23-40-16,-6-27-121 15,-3-5-90-15,0-7 205 16</inkml:trace>
  <inkml:trace contextRef="#ctx0" brushRef="#br0" timeOffset="70253.472">16461 14758 1025 0,'0'-1'331'15,"0"0"-376"-15,0-1-56 0,0 1 11 16,0 0 24-16,0 0 88 16,0 0 37-16,0 1 5 15,1 0-7-15,3 2-37 16,0 10-13-16,2 7-13 15,27 31-6 1,-28-28-3-16,-4 0-1 0,4-7-7 16,-2-4-11-16,4-2-57 15,1-4-84-15,-1 2 112 16</inkml:trace>
  <inkml:trace contextRef="#ctx0" brushRef="#br0" timeOffset="70586.222">16976 14509 986 0,'3'8'368'0,"-1"-3"-306"16,4 4-99-16,3 3-68 16,2 5 12-16,-4-2 40 15,-1-3 27-15,-4 1 27 16,0-2-1-16,0 1-66 15,0-2-62-15,2-8 79 16</inkml:trace>
  <inkml:trace contextRef="#ctx0" brushRef="#br0" timeOffset="70869.645">17708 14119 886 0,'19'21'475'15,"-18"-20"-73"-15,2 9-416 0,12 11-168 16,-5 6 1-16,7 8 59 15,-1 2 38 1,-6 4 82-16,1 0 0 0,-4 5-93 16,2-2-132-16,-2-6 146 15</inkml:trace>
  <inkml:trace contextRef="#ctx0" brushRef="#br0" timeOffset="71288.734">17863 15145 1185 0,'0'11'393'0,"3"0"-489"16,5 8-236-16,6 21 195 15</inkml:trace>
  <inkml:trace contextRef="#ctx0" brushRef="#br0" timeOffset="71738.281">17164 15531 875 0,'-4'7'329'0,"-7"1"-272"16,4-1-86-16,4 3-45 15,1 5 12-15,4-3 50 16,1 3 24-16,3 6 7 15,-1 0-1-15,0 3-25 16,0 1-29-16,2 2-118 16,-4-1-127-16,1 0 174 15</inkml:trace>
  <inkml:trace contextRef="#ctx0" brushRef="#br0" timeOffset="72100.582">16218 16056 928 0,'1'3'338'16,"1"1"-231"-16,10-1-128 16,2 3-5-16,2 1 22 15,3-2 9-15,-6-4 17 16,4 2 0-16,-1-3-16 15,1 1-25-15,3-1-84 16,2-2-80-16,9-2 110 16</inkml:trace>
  <inkml:trace contextRef="#ctx0" brushRef="#br0" timeOffset="72473.729">17856 16167 1081 0,'0'0'440'16,"0"0"-247"-16,0 0-206 15,0 0-55-15,0 0-31 16,0 0-4-16,0 0 38 15,0 0 8-15,0 0-71 16,0 0-167-16,0 1 191 16</inkml:trace>
  <inkml:trace contextRef="#ctx0" brushRef="#br0" timeOffset="72817.807">17608 16545 975 0,'1'0'359'0,"4"3"-280"16,3 4-67-16,1 1-16 16,4 6 4-16,2 1 8 15,-6-5 3-15,1 1-25 16,-2-5-42-16,2 2 36 15</inkml:trace>
  <inkml:trace contextRef="#ctx0" brushRef="#br0" timeOffset="76474.338">20472 15035 1144 0,'1'6'306'15,"2"7"-397"-15,4 6-185 16,1 4 8-16,-1-1 105 15,-1-3 60-15,-4-3 121 16,2-2-8-16,-1 1-9 16</inkml:trace>
  <inkml:trace contextRef="#ctx0" brushRef="#br0" timeOffset="76773.15">20503 14563 1341 0,'45'43'511'0,"-45"-44"-424"16,0 1-102-16,0 5-164 16,0-5-7-16,1 7 39 15,4 16 30-15,5 28 6 16,-5-30-79-16,-2 0 116 16</inkml:trace>
  <inkml:trace contextRef="#ctx0" brushRef="#br0" timeOffset="77054.398">20863 14466 1502 0,'0'0'504'15,"0"0"-542"-15,0 1-109 16,0-1-69-16,0 0 13 16,3 3 45-16,13 5 47 0,29 40-106 15,-30-27 145-15</inkml:trace>
  <inkml:trace contextRef="#ctx0" brushRef="#br0" timeOffset="77329.175">21349 14312 1090 0,'5'0'450'0,"-5"0"-280"16,0 0-91-16,0 0-85 16,0 0-5-16,1 2-2 15,0 15 5-15,38 31-13 16,-27-27-27-16,-2 1-97 0,-1-2-109 15,3-3 159-15</inkml:trace>
  <inkml:trace contextRef="#ctx0" brushRef="#br0" timeOffset="77582.4">22027 14311 1117 0,'2'6'430'15,"1"3"-286"-15,6 7-123 16,0 3-16-16,5 5-5 16,-1-3-1-16,-1 1 1 15,0 0-2-15,-4 0-43 16,3 2-51-16,2 7-313 15,4 7 274-15</inkml:trace>
  <inkml:trace contextRef="#ctx0" brushRef="#br0" timeOffset="77817.525">22474 15280 1238 0,'5'6'439'0,"-2"4"-432"15,2 8-143-15,2 7-300 16,1 4 274-16</inkml:trace>
  <inkml:trace contextRef="#ctx0" brushRef="#br0" timeOffset="78095.989">22417 15964 1019 0,'5'24'431'0,"-7"-12"-256"0,1 2-124 15,-5 1-152-15,-2 5-16 16,-1-1-10-16,-3-1 21 15,1-1 28-15,-3-1-42 16,-4 1 82-16</inkml:trace>
  <inkml:trace contextRef="#ctx0" brushRef="#br0" timeOffset="78377.931">21120 16345 1128 0,'-23'21'456'0,"10"1"-318"16,-1-1-98-16,3 0-144 15,1-2-12-15,-1 2 1 16,1 0 22-16,-2-3 51 16,-1 2-17-16,3-5-248 15,-3-5 217-15</inkml:trace>
  <inkml:trace contextRef="#ctx0" brushRef="#br0" timeOffset="78631.725">20456 16146 1416 0,'1'17'496'0,"-2"-3"-480"16,1 4-124-16,2 9-141 16,7 2-12-16,9 7-13 15,1-3 30-15,3 3 183 16</inkml:trace>
  <inkml:trace contextRef="#ctx0" brushRef="#br0" timeOffset="78901.004">20893 15703 1045 0,'4'5'429'16,"-4"-3"-274"-16,0 11-77 16,1 3-83-16,4 8-3 15,2 10 0-15,-4-9 2 0,5 14-35 16,-1-1-54-16,-1 7 61 16</inkml:trace>
  <inkml:trace contextRef="#ctx0" brushRef="#br0" timeOffset="79135.93">21074 15589 1271 0,'0'2'441'0,"1"0"-462"15,0 4-152-15,-1-6-229 0,0 0 240 16</inkml:trace>
  <inkml:trace contextRef="#ctx0" brushRef="#br0" timeOffset="79416.347">21235 15206 1139 0,'0'1'425'0,"1"3"-343"15,3 2-69-15,-4-6-72 16,2 4-21-16,4 26-89 16,39 35-68-16,-30-31 151 15</inkml:trace>
  <inkml:trace contextRef="#ctx0" brushRef="#br0" timeOffset="80489.901">21521 15438 643 0,'5'2'350'0,"-4"0"-70"15,-5-2-247-15,3-2-171 16,0 1-4-16,0 0 33 16,0 1 43-16,-1 0 92 15,2 0 7-15,0 0 11 0,0 0-6 16,0 0 0-16,0 0 7 16,-1 0 15-16,1 0 10 15,0 0 11-15,0 0-2 16,0 0-13-16,0 0-7 15,0 0-16-15,0 0-7 16,0-1-15-16,-1 0-6 16,0 0-11-16,0-1-1 15,0 1-2-15,0 0 0 0,-1 0 2 16,-2-1-1-16,-7-3 2 16,-1-1 1-16,-26-10 5 15,26 17 2-15,5 3 5 16,0-2 2-16,-1 3-2 15,4-1-1-15,-3 4-5 16,-1 4-3-16,0 2 0 16,0 0-1-16,4 4 1 15,1-1 0-15,-1 1-3 16,2-1 0-16,1-3 1 16,1 1 0-16,1-4-1 15,2 0 0-15,1-6 0 16,-1-1 0-16,1-2 2 15,-1 0 1-15,-3-2 4 16,0 0 1-16,0 0 3 16,0 0 2-16,0 0 2 0,0 0 0 15,0 0 0-15,0 0 0 16,0 0-3-16,0 0 0 16,0 0 0-16,0 0-1 15,0 0 1-15,0 0-2 16,0 0-6-16,0 0-1 15,0 0-5-15,0 0-1 16,0 0-2-16,0 0 1 16,0 0-1-16,0 0 0 15,0 0-2-15,0 0-2 0,0 0-5 16,0 0 1-16,0 0 1 16,0 0 2-16,0 0 6 15,0 0 3-15,0 0 2 16,0 0 2-16,0 0 1 15,0 0-1-15,0 0-5 16,0 0-7-16,1 4-38 16,-1-3-14-16,1 1 32 15</inkml:trace>
  <inkml:trace contextRef="#ctx0" brushRef="#br0" timeOffset="83137.295">21475 15621 724 0,'0'2'252'0,"0"-4"-229"16,1 2-27-16,-1 0-2 15,0-1 4-15,0 0 26 16,0 1 14-16,0-1 21 16,0 0 6-16,0 0-12 15,0-1-5-15,-1 1-11 16,0 0-2-16,0 0 9 15,-3-5 6-15,-4-9 6 0,-20-30 1 16,18 28-5-16,-2-1-6 16,2 0-14-16,0 1-6 15,0 1-12-15,2 2-4 16,-2 2-6-16,1 2-1 16,-3 2 0-16,2 1 0 15,-1 2-1-15,0 2-1 16,-1 1-2-16,0 1-1 0,0-1 1 15,1 1 1-15,0 1 1 16,2 0 1-16,2 3 0 16,0 1-1-16,3 2-1 15,0 4-2-15,3 5 0 16,2 4-1-16,5 4 2 16,1 0 1-16,4-2 0 15,-3-3 2-15,3-3 2 16,-1-1 1-16,-1-3 1 15,2-1 0-15,-1-5 0 16,1-3 0-16,0-1 3 16,1 1 3-16,-2-1 3 15,-1 0 0-15,0-2 0 16,0-3-1-16,-3-3 2 16,3 1 2-16,-6 0 5 15,2 1 0-15,-3 0-4 16,-1 0-4-16,0-3-8 0,0-1-2 15,-1 1-5-15,-1-5-2 16,-3-2-3-16,-2-1 1 16,-2 2 0-16,2 1-1 15,-3 3 1-15,0 1 0 16,-1 1 0-16,3 3 2 16,0 3-3-16,1 1 1 15,0 0 0-15,-1-1 0 16,2 2 1-16,3 0-1 15,-2 3-8-15,3-3-9 0,1 0-7 16,-1 0-3-16,1 7 5 16,0 8 7-16,11 33 8 15,-3-31 7-15,-3-4 4 16,3-1 3-16,-3-9 3 16,1 5 0-16,1-4-1 15,0-1-2-15,0 0-2 16,0-3 0-16,-2-1 1 15,2-1 0-15,0-1 1 16,-1-2-1-16,0-1-1 16,-3-1 0-16,1-3 0 15,-1-3-1-15,0-2 0 16,0 0-3-16,-4-2 0 16,-2 1 0-16,-1 0 0 15,0 2 0-15,1 3-2 16,-2 1 1-16,-1 5-8 0,-2 1-1 15,-1 1-5-15,-1 3-1 16,-2 0-1-16,0 4-1 16,-2 5-6-16,1 5-18 15,5 13-99-15,2 2-222 16,12 7 242-16</inkml:trace>
  <inkml:trace contextRef="#ctx0" brushRef="#br0" timeOffset="83663.885">23606 14065 1383 0,'0'-1'514'15,"0"0"-385"-15,0 0-132 16,0-1-20-1,0 1 5-15,0 0 8 0,0 1 19 16,0 0 1-16,11 21-5 16,7 32-3-16,-18-29-12 15,3 1-21-15,-2 1-60 16,0 0-44-16,-1-7-113 16,0 0-64-16,0 1 196 15</inkml:trace>
  <inkml:trace contextRef="#ctx0" brushRef="#br0" timeOffset="83994.496">23583 14988 687 0,'13'26'238'0,"2"7"-273"16,-1 3-65-16,-5-4-28 15,-3-3 4-15,-6-9 58 16,-1-5 48-16,-5-5-33 16,0 0-53-16,-3-4 63 15</inkml:trace>
  <inkml:trace contextRef="#ctx0" brushRef="#br0" timeOffset="84317.261">23450 15318 1126 0,'-1'2'428'0,"-5"3"-296"15,0-4-136-15,-1 3-28 16,0 6 35-16,0 4 19 0,3 2 31 16,-1 2-2-16,0 3-64 15,4-3-57-15,-2-1-255 16,-3-4 217-1</inkml:trace>
  <inkml:trace contextRef="#ctx0" brushRef="#br0" timeOffset="84594.521">22946 14919 1701 0,'-1'0'610'0,"4"0"-518"16,-2 3-141-16,-1-3-38 15,0 0 2-15,0 0 15 16,16 6 45-16,29 44-14 15,-25-20-74-15,4 1-79 16,2 1 117-16</inkml:trace>
  <inkml:trace contextRef="#ctx0" brushRef="#br0" timeOffset="84887.777">23492 14134 1199 0,'-2'13'486'0,"1"-12"-307"15,0 1-128-15,0 8-95 16,-1 0-6-16,0 10 3 16,-1 33 18-16,2-27 19 15,2 5-27-15,1 6-161 0,5 0 137 16</inkml:trace>
  <inkml:trace contextRef="#ctx0" brushRef="#br0" timeOffset="85147.684">23882 13796 1346 0,'3'-1'510'0,"-1"0"-400"15,-4 0-43-15,2 1-65 16,0 0-3-16,0 0-4 16,0 1 0-16,7 23-17 15,5 35-25-15,-7-16-109 16,0 3-120-16,-1 6 171 16</inkml:trace>
  <inkml:trace contextRef="#ctx0" brushRef="#br0" timeOffset="86108.958">24062 15065 1554 0,'-6'18'550'16,"6"-18"-492"-16,0 3-35 15,0-4-61-15,0 1 4 16,-1 0 6-16,1 0 12 15,0 0 19-15,0 0 1 16,0 0-44-16,0 0-52 16,8 24 59-16</inkml:trace>
  <inkml:trace contextRef="#ctx0" brushRef="#br0" timeOffset="94698.734">16785 16638 1455 0,'-5'13'587'0,"2"-10"-399"15,-1 2-60-15,6-3-121 16,-2-2-6-16,0 0-4 16,0 0 0-16,0 0 8 15,0 12 1-15,-2 5 1 16,1 33-9-16,1-25-47 16,-3 4-29-16,1 8-75 15,-4 4-40-15,-2 6-64 16,0 3-24-16,-4-3-105 0,-3-3 235 15</inkml:trace>
  <inkml:trace contextRef="#ctx0" brushRef="#br0" timeOffset="94924.331">16433 17403 1250 0,'-10'24'521'0,"2"-6"-324"15,2 2-84-15,5-1-124 16,1 3-29-16,1-2-77 16,4 1-50-16,-2-4-301 15,2-7 306-15</inkml:trace>
  <inkml:trace contextRef="#ctx0" brushRef="#br0" timeOffset="95193.645">15746 17111 1252 0,'-16'26'495'0,"-4"-9"-314"16,8-7-141-16,6 0-45 16,4-7-25-16,2 2-23 15,1 0-47-15,-1-5-46 16,0 0-308-16,0 0 306 0</inkml:trace>
  <inkml:trace contextRef="#ctx0" brushRef="#br0" timeOffset="95473.894">15698 16597 1461 0,'39'10'524'0,"-44"-2"-448"16,7 5-115-16,8 9-61 0,0 2-30 15,8 1-108-15,-2 3-85 16,0 0 204-16</inkml:trace>
  <inkml:trace contextRef="#ctx0" brushRef="#br0" timeOffset="95710.261">15363 16358 1328 0,'-8'21'521'0,"3"-10"-431"15,7-3-150-15,18-8 8 16</inkml:trace>
  <inkml:trace contextRef="#ctx0" brushRef="#br0" timeOffset="97302.002">17160 15609 789 0,'42'43'394'16,"-46"-44"-132"-16,-3-2-185 16,-2-2-163-16,4 3-2 15,-4-4 27-15,-3 3 33 16,3-2 77-16,-5-1 9 0,3 3 3 15,-2-1-12-15,-3 3-19 16,0-1-7-16,-1 2-5 16,2 1 3-16,5 5 4 15,1 1 0-15,0 4-9 16,-1 1-7-16,2 4-7 16,4 2-3-16,8 7 1 15,3-1 0-15,6 0 2 16,2-1-1-16,1-1 0 15,1-1 0-15,3-6 2 16,-2-3 3-16,0-6 9 16,-3-3 6-16,0-3 4 15,1-4 0-15,2-3-7 16,1-3-3-16,-8-6 0 16,-2-3 2-16,-7-2 4 15,1 2 1-15,3-1-1 0,-3 1 2 16,0-3-4-16,-8-1-2 15,-3 1-7-15,-6 1-4 16,-1 4-6-16,0 1 0 16,-1 6-2-16,2 0 0 15,-8 3-4-15,0 4-1 16,-3 3-2-16,0 4 1 16,-2 8 4-16,2 0 1 0,2 7 2 15,0 2-1-15,7 4-4 16,1 3 1-16,10 6 0 15,1 1 1-15,9-1 3 16,3-1 1-16,5-10 2 16,2 1 4-16,4-6 3 15,2 0 5-15,0-2 3 16,1-6 1-16,-3-6 6 16,1-4 0-16,1-7 7 15,-2-2 4-15,1-3 2 16,0 1 0-16,-7-2-4 15,0 1 0-15,-6 3 0 16,-5 1 1-16,-2-2-3 16,-2-1-4-16,-4-6-9 15,-5-1-6-15,-3-3-5 16,-3 3-4-16,-2 7-1 0,2 2-2 16,1 5-5-16,0-1-2 15,1 0-2-15,1 4 0 16,3 2 2-16,3 7 0 15,6 2-2-15,-1 3-2 16,4 5 0-16,2 1 0 16,4 2 3-16,3-5 4 15,3-4 3-15,1-2 1 16,0-6 6-16,2 1 2 16,-1-2 5-16,-1 0 1 0,-2-3 0 15,-5-3 0-15,3 1-1 16,-5-1 1-16,0-1 0 15,-3 1 3-15,-3-3 1 16,0 5 0-16,0 0-2 16,0-1-1-16,-4-4-6 15,-4-8 0-15,-22-25-4 16,23 32-3-16,-2 3-8 16,5 3-10-16,2 1-40 15,0 1-26-15,3-2 49 16</inkml:trace>
  <inkml:trace contextRef="#ctx0" brushRef="#br0" timeOffset="105309.495">21434 15417 143 0,'-1'0'92'0,"0"0"-4"16,0 0-13-16,0 0-31 15,0 0-10-15,0 0 6 0,-1 0 10 16,1 0 37-16,0 0 17 16,0 0 3-16,0 0-3 15,0 0-21-15,-1 0-16 16,1 0-19-16,0 0-9 15,0 0-18-15,0 0-5 16,0 0-4-16,0 0 0 16,-1 0 15-16,1 0 6 0,0 0 11 15,0 0 5 1,1 0 4-16,0 0-3 0,0 0-5 16,0 0-5-16,0 0-11 15,0 0-5-15,0 0-11 16,0 0-5-16,0 0-4 15,0 0 1-15,-1 0 4 16,1 0 0-16,0 0 1 16,0 0-1-16,0 0-5 15,0 0-1-15,0 0-3 16,0 0 0-16,0 0-1 16,0 0 1-16,0 0 0 15,0 0 0-15,8 4 0 16,3 0 0-16,3 0 0 15,30 5 1-15,-26-11 2 16,1 2-1-16,-1-3 0 16,1 3 0-16,0-2-2 0,1 0 0 15,1 2 0-15,2 0 0 16,-2 2 4-16,0-1 2 16,0-1 2-16,-3-1 1 15,0-1-3-15,3-2 0 16,2 1-2-16,0 1-1 15,0-3 0-15,-1 3 0 16,-1 1-1-16,-3-3 0 16,-1 3 0-16,-2-1-1 15,-1-2 1-15,-1 3 0 0,-3 1-1 16,3-1 0-16,-6 0 1 16,2 1-1-16,-1-1 1 15,-2 1-1-15,4-2 1 16,-3 1-1-16,5 0 0 15,-2-1-1-15,-1 2 0 16,4-1 0-16,-4-1 0 16,4 0 0-16,-4 0 1 15,-3-2 0-15,2 0 0 16,-2 2-1-16,1-3 1 16,3 0-1-16,-1 3 1 15,3 1-1-15,-3-1 0 16,-1 0 0-16,-1 2 0 15,-2-2-1-15,0 1-2 16,0 1 0-16,-2-1-2 16,-3 0-2-16,0 1-1 15,0 0-2-15,0 0-1 0,0 0 1 16,0 0-5-16,0 0-3 16,0 0-14-16,0 0-5 15,0 0-46-15,0 0-52 16,0 0 90-16</inkml:trace>
  <inkml:trace contextRef="#ctx0" brushRef="#br0" timeOffset="106059.489">21979 15003 912 0,'-27'36'385'0,"29"-35"-200"15,-3 0-160-15,1-1-39 16,-1-1-7-16,0 1 8 15,1 0 22-15,0 0 3 16,0 0-4-16,0 0-4 16,0 0-4-16,2 8-1 0,19 6-1 15,27 30 1-15,-11-27 0 16,5 2 1-16,9-1 0 16,5 0 0-16,2-2 0 15,-3 2 0-15,-5-3 0 16,-4-1 0-16,-9 0 0 15,-7-3 0-15,-6 2 1 16,-2 2 0-16,-2-4 0 16,-1 1 0-16,-5-4 1 15,-3 0 0-15,-5-2-1 16,1 0 9-16,-5-3 2 16,1 1 3-16,-3-1 5 15,-2-3-5-15,1 0-4 16,0 1-2-16,-7 14-4 15,-21 30-2-15,11-24-2 16,6 4 1-16,-6 6-1 16,5 1 0-16,-2 1-1 0,-4-5 0 15,5 0 0-15,-5 2 0 16,1 2 0-16,-2 3-1 16,-3 2-8-16,2-1-15 15,5-5-80-15,2-6-91 16,4-5 121-16</inkml:trace>
  <inkml:trace contextRef="#ctx0" brushRef="#br0" timeOffset="108368.573">16933 15878 365 0,'-2'28'144'16,"2"-28"-83"-16,2 0-71 15,-2-1-6-15,0 1 14 0,0 0 16 16,0 0 24-16,0 0 7 16,-2 0 3-16,2 0-5 15,0 0-15-15,0 0-7 16,0 0 1-16,-1 0 8 16,1 0 18-16,0 0 1 15,0 0-16-15,0 0-14 16,0 0-34-16,0 0-12 0,0-1-10 15,0 1-1-15,0-1 13 16,0 0 10-16,0-1 12 16,0 1 4-16,0 0-1 15,0 0 1-15,0 0 3 16,0 0 4-16,3-1 3 16,1 0 0-16,1 1-4 15,-3 0-3-15,-1 0-3 16,-1 0 3-16,0-1 24 15,0 1 13-15,0 0 38 16,0 0 15-16,0 0 9 16,0 0-1-16,0-1-16 15,0 1-10-15,0 0-25 16,0 0-12-16,0 0-21 16,0 1-11-16,0 0-20 15,0 0-7-15,0 0-3 0,0 0 4 16,0 0 15-16,0 0 6 15,0 0 12-15,0 0 4 16,0 0-3-16,0 0-2 16,0 0-18-16,0 0-10 15,1 0-17-15,-1 0-3 16,2 0 7-16,-1-1 7 16,2 0 14-16,-1-1 5 15,2 1 2-15,-2 0 0 16,0 0 4-16,2 0 5 0,-3 0 13 15,0-1 7 1,-1 1 9-16,0 1 3 0,0 0 2 16,0 0 0-16,0 0 1 15,0 0 0-15,0 0-3 16,0 0-3-16,0 0-9 16,0 0-5-16,0 0-10 15,0 0-2-15,-1 0 1 16,0 0 1-16,-6 1 3 15,-7 4-2-15,-3 1-5 16,-29 16-3-16,25-8-6 16,-3 1 0-16,3 3-3 15,-1-1 1-15,4 2-1 16,-1-2 1-16,2-3 1 16,2-1 0-16,-1-7 0 15,4 0 1-15,3 0-1 0,-1-3-2 16,2 0 0-16,1 0 0 15,-2-3 2-15,3 1 0 16,2 1 0-16,2-2 1 16,1 0 0-16,0 0 0 15,0 0-1-15,-1 0 0 16,1 0 0-16,0 0 1 16,0 0-1-16,1 0 0 15,-1-2-2-15,0 1-5 16,1 1-16-16,0 0-11 0,0 0-25 15,0 0-8 1,0 0-24-16,0 0-20 0,0-1-78 16,0 0-65-16,3-3 159 15</inkml:trace>
  <inkml:trace contextRef="#ctx0" brushRef="#br0" timeOffset="109037.305">16688 15710 870 0,'28'32'391'0,"-36"-32"-142"16,7 2-252-16,-2-1-63 16,3-1-6-16,0 0 4 15,-1 0 58-15,0 0 28 16,1 0 13-16,0 0 2 16,0 4-11-16,1 8-6 0,0-1-3 15,2 31 5-15,-8-29 13 16,0-2 7-16,1 1 1 15,0 1-6-15,-3 6-12 16,-1 2-6-16,0 6-11 16,-4 4-1-16,2-1-3 15,1 4 0-15,0-3 0 16,1-3-1-16,-4 2 0 16,0 1 0-16,-2 1 1 15,3 3 1-15,2-5 0 16,2-5 0-16,3-7 0 15,0-6 1-15,2-9 0 16,1 1-1-16,0-4 0 16,1 0-1-16,0-1 6 15,0 0 4-15,0-1 4 16,0 1 2-16,0 0-6 16,4 0-3-16,8 0-3 15,2-2-2-15,29-2 0 0,-29 4-1 16,2 2 0-16,4 0 0 15,2 2-1-15,4 3 0 16,5-1 0-16,-2 3 1 16,7 4 0-1,3 2 1-15,6 11 0 0,7 1 1 16,1 3 0-16,0 3-4 16,1-3-213-16,-3-5 161 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8:08:55.7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8675 10374 232 0,'0'-12'52'0,"2"5"-61"15,-2 0-40-15,-1 0 13 16,1 3 59-16,-6-4 17 0,6 2 3 15,0 3-4-15,-1-3-18 16,-3 0 0-16,1-2 16 16,1-3 8-16,-1 3 4 15,3-1-4-15,-6-2-14 16,2 1-5-16,-5 0-3 16,1-2-1-16,3 9-8 15,-3-5-5-15,-3 4-13 16,1 4-5-16,0-2-3 15,-9 2 1-15,3 8 5 16,-2 4 4-16,-4 2 8 16,5 5 5-16,-2 1 1 15,4-2 0-15,4 5 0 16,2-3 5-16,7 4 12 16,2 0 4-16,2 5 0 15,7 2-5-15,0 4-14 0,-1-1-7 16,6-2-5-16,-3-3 0 15,8-8 4-15,0 0 6 16,3-4 5-16,4-3 1 16,-1-4-1-16,1-7-3 15,0-6-3-15,3-1-3 16,1-5-9-16,2-2-2 16,1-1-3-16,-2-3 1 0,2-2 5 15,-2 1 1-15,-5-7 1 16,1 1-1-16,-6-5 0 15,-5-1-1-15,-5 5-2 16,-4-4-1-16,-6 6-1 16,-1 0 3-16,-4 2 1 15,-3 2-2-15,-4-3 0 16,0 1-6-16,-5-6-8 16,-3-3 6-16,-5 4 0 15,-2 1 4-15,-7 9-2 16,-1 5-11-16,-3 9-23 15,-2 5-21-15,3 14 40 16</inkml:trace>
  <inkml:trace contextRef="#ctx0" brushRef="#br0" timeOffset="1389.123">15204 11677 212 0,'2'-17'81'16,"2"1"-46"-16,-2-5 2 15,3 2 27-15,1 4 11 16,-5-3 4-16,4 5-13 16,-2 1-23-16,0-3-6 15,2 6-2-15,-4 1 3 16,0 1 6-16,3 1-1 0,-4-1-5 16,0-1-8-16,0 0-13 15,-7-2-7-15,-2-3-14 16,-4 1-5-16,-7-4-6 15,0 2 2-15,-8-1 3 16,-1-1 3-16,-7 5-1 16,0-1-2-16,-1 6-13 15,-4 0-8-15,4 4-13 16,2 2 0-16,4 6 8 16,-3 2 5-16,0 3 6 15,-8-2 2-15,-3 1 3 16,4 4 3-16,1 6 4 15,3 0 2-15,10 8 10 16,4-1 7-16,11 6 20 16,6 6 3-16,12 11 3 15,6 0 2-15,13 4-7 16,6-5-6-16,12 2-10 0,4-3-6 16,3-9-4-1,2-5 1-15,-5-12 18 0,4-3 15 16,1-4 33-16,-1-5 7 15,5-13 0-15,-3-6-7 16,-4-8-26-16,1-4-4 16,-9-8-9-16,-1-3-6 15,-9-11-1-15,-7 3 1 0,-7 0 3 16,-2 2 2-16,-11-2 5 16,4-5-3-16,-4-3-6 15,-2-2-5-15,-1 3-13 16,-5 7-4-16,-12 4-9 15,-1 4-9-15,-12 12-80 16,-13 4 67-16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8:09:48.5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686 7645 105 0,'3'-3'46'0,"0"1"-18"16,1-3-1-16,0 0 2 16,3-1 3-16,0-2-1 15,2-3-5-15,29-27-7 16,-30 29-2-16,2 2-5 16,-2 4-1-16,3 2-4 15,2 0-2-15,2-1 0 16,1 2 0-16,0-1 4 15,-4 0 0-15,3 2 4 16,-3 0 0-16,1 2-1 16,1-1 1-16,-3 1-5 0,-1 1-2 15,-1 3-2 1,-1-3-2-16,1 3-1 0,3 1 0 16,-1-1-1-16,4 1 0 15,-6-1 0-15,-1 0 0 16,0-2 1-16,2 2 1 15,-1 3 4-15,-1 2 1 16,-1 5 1-16,-2-2-2 16,-3 5 0-16,-2-3 0 15,-6 0 7-15,-1 4 3 0,-9-4 2 16,-1 4 2-16,-1-4-3 16,-1-1 1-16,0-1-3 15,-3-1-1-15,-1-2-6 16,-5-4-4-16,0 3-1 15,3-1-2-15,1-4 1 16,5 4 0-16,3-5-1 16,2 0 0-16,5-1 0 15,4-3-1-15,3-1 0 16,2 0-2-16,0 0 0 16,0 0-1-16,0 0 1 15,0 0 6-15,0 0 13 16,0 0 3-16,0 0 2 15,8 1-4-15,3 1-13 16,3 2-2-16,29 7-2 16,-30-6 0-16,2 0-1 0,-3-1 1 15,1 2 0 1,2-1-1-16,-5-1 1 0,1 3-1 16,-1 0 0-16,-1 0 0 15,-3 3 0-15,4 3 0 16,0 2 1-16,-5-4-1 15,6 4 1-15,-3-2-1 16,-4-5 1-16,0 2-1 16,-1-3 1-16,0 1-1 0,1 4 1 15,3-2 1-15,-2 1 0 16,-2-2 1-16,-3-2 2 16,0 0 3-16,-1 0 5 15,0 1 2-15,-1-1 1 16,-1 4-2-16,-2-3-4 15,0 4-2-15,1 0-2 16,-1-2-1-16,-1 2-1 16,-6-1 0-16,6 3 0 15,-1-1 0-15,-7-2 1 16,5-1 1-16,-9-4 2 16,3 0 0-16,4 6-2 15,-4-5-1-15,0 0-2 16,1 2-1-16,-2-6 1 15,5 4-1-15,0-3 18 16,-3 0 6-16,5 3 2 16,-4-6 0-16,0 2-17 0,1 0-4 15,-2-2-3-15,1 1-1 16,1 0 3-16,0-1 5 16,-2-1 9-16,-1 2 4 15,3-2 3-15,-3-2-4 16,0-2-9-16,2-2-3 15,-3-1-4-15,0 4-1 16,2 3-4-16,-5-3-2 16,4 2-15-16,0 0-22 15,-5-2-80-15,0-1-69 0,-3 2 112 16</inkml:trace>
  <inkml:trace contextRef="#ctx0" brushRef="#br0" timeOffset="4888.532">1641 7833 205 0,'0'0'67'16,"0"0"-120"-16,0 0-6 0,0 0 9 15,0 1 27-15,0 1 90 16,0-1 12-16,0-1 3 16,-1 3-18-16,0-3-35 15,-1 2-11-15,1 1-16 16,0 0-3-16,-2 3-1 16,-1 0 1-16,-2 7 1 15,-12 32 1-15,16-19 4 16,2 8 2-16,2 5 1 15,4 7-1-15,-3 12-1 16,0 2-1-16,0 5-2 16,-3-1 1-16,2-5-2 15,-1-1-1-15,1-7 1 16,-2-4-1-16,-2-10 4 0,2-4 25 16,2-11 18-16,0-5 9 15,-2-11 35-15,0-4-10 16,0-3-6-16,-1 1-5 15,0-1-36-15,1 1-14 16,0-2-10-16,0 1-5 16,-2 0-5-16,1 0-1 15,1-23 0-15,1-32 1 16,2 23 2-16,-1-4-1 0,0-7-2 16,2-3 0-16,0-4-6 15,0-3-3-15,2-7 0 16,2 2 0-16,2-3 3 15,-1 4 4-15,3 9 2 16,-2 4 0-16,2 11 0 16,-1 8 1-16,-2 13-4 15,1 0-5-15,-1 9-11 16,1-1-5-16,4 4-7 16,1 3 3-16,0 1 8 15,4 6 7-15,2 2 9 16,1 6 0-16,5 9 3 15,-2 2-1-15,-5 6 0 16,1 1 1-16,-2-3 0 16,1-2 1-16,1-2 0 15,-2 2 0-15,-5-2 0 16,-2-2 1-16,-7-5-1 16,-1-7 1-16,-3-3-1 0,-2-2 2 15,-4 1 9-15,-2-3 6 16,-7-1 3-16,1 1 4 15,-9-3-7-15,-1-2-4 16,-3-2 11-16,-3-3-4 16,-3-5-2-16,0-3-9 15,-5 2-41-15,1-4-23 16,3-1-67-16,-4 1-63 0,5-8 120 16</inkml:trace>
  <inkml:trace contextRef="#ctx0" brushRef="#br0" timeOffset="5144.842">2458 7918 537 0,'0'1'49'16,"4"3"-92"-16</inkml:trace>
  <inkml:trace contextRef="#ctx0" brushRef="#br0" timeOffset="6401.967">2773 8258 64 0,'1'18'48'0,"0"-8"2"16,0-1-16-16,2-4-25 15,-2-3-3-15,0 0 1 16,-1-2 5-16,0 0 43 16,0 0 17-16,0-1 15 0,0 0-7 15,0 0-50-15,-1 0-21 16,0-1-17-16,0-18 5 16,-2-36 12-16,3 24 5 15,0-5 4 1,4 1 0-16,-2-6-2 0,6-1 6 15,1 3 29-15,-1-1 10 16,5 15 5-16,-4 6-8 16,2 10-38-16,3 2-15 0,-1 3-11 15,5 4-2-15,4 1-1 16,-2 2-6-16,3 9-59 16,3 0-75-16,-3 11 93 15</inkml:trace>
  <inkml:trace contextRef="#ctx0" brushRef="#br0" timeOffset="6680.695">3446 8012 704 0,'0'0'154'16,"3"5"-168"-16</inkml:trace>
  <inkml:trace contextRef="#ctx0" brushRef="#br0" timeOffset="7299.095">3452 8021 465 0,'0'0'236'0,"0"0"-80"15,0 0-58-15,0-2-57 16,0 1-3-16,0 0 5 16,0-12 2-16,-2-2-9 15,-8-27-8-15,-2 26-15 16,-1 3-8-16,0 3-13 15,1 1-9-15,-6 7-4 16,-5 1 2-16,-2 3 9 16,-7 3 5-16,2 5 3 15,-4-2 0-15,4 5 2 16,5 0-1-16,4 2 0 16,4 2-1-16,3 3-2 15,1 3 0-15,4 0 0 16,2-1-1-16,3 0 2 15,1-2-1-15,5-1 2 16,1 7 1-16,4-5 0 0,2-1 0 16,4-3 0-16,1-6 0 15,3-1-1-15,0-6 0 16,4-5 1-16,0-5 1 16,2-8 2-16,1 1 1 15,3-5-2-15,-2-1 0 16,0-2-3-16,-4-1-3 15,0 1 0-15,-5-2-1 16,-1-1 0-16,-1-1 2 0,-5-3-2 16,-1-2 0-16,-6 4-5 15,2 1 0-15,-4 6 4 16,1 5 3-16,0 7 5 16,0 2-1-16,0 5-8 15,-1 0-4-15,0 0 0 16,0 0 6-16,0 10 12 15,3 17 4-15,0 41-1 16,-4-24-3-16,1 8-6 16,-3 6 0-16,0 2-2 15,0-3 0-15,-5-7-1 16,2-8-9-16,-2-14-34 16,6-3-24-16,0-13-43 15,0-5-1-15,2-7 11 16,-2-7 59-16</inkml:trace>
  <inkml:trace contextRef="#ctx0" brushRef="#br0" timeOffset="8216.376">3679 7959 920 0,'0'2'277'0,"5"8"-335"16,-1 5-10-16,-1 13 10 15,-2 2 24-15,-6-2 25 16,-3 1 7-16,-1 0 2 16,0 2 0-16,2-2 0 15,-1 1 0-15,2-14 1 16,1-3 1-16,2-4 2 15,2-6 1-15,0-3 5 16,1 2 3-16,0-2 3 16,-2-2-1-16,2 2-3 15,0 0-3-15,-1-1-4 16,1 0 3-16,-1 0 0 16,1-6 0-16,1-14 0 15,6-32-5-15,0 26 2 16,1-1-1-16,3-1 1 15,-1 0-1-15,-1-1-1 0,2 0-1 16,-2 0-1-16,1 2-1 16,2 8 0-16,-1 0-1 15,0 8-1-15,-2 4-1 16,0 2-2-16,0 4-2 16,2 2 0-16,0 3-1 15,2 3 3-15,-1 2 1 16,1 6 1-16,0 2 0 15,-2 5 0-15,2 3 1 16,1 6 1-16,-6 0 1 0,1-1 1 16,-3-4 1-16,-3-5 0 15,8-4-1-15,-8-3 1 16,1 0-1-16,-3-7 0 16,0 1 1-16,0-5 3 15,-1-2 3-15,0 0 13 16,-1-1 4-16,0 0 5 15,0 0-2-15,0 0-14 16,-1-1-5-16,1 1-8 16,0-5 0-16,-1-9-1 15,-2-4 2-15,-1-33-1 16,3 25-1-16,2-6 0 16,2-2-1-16,-2 3 0 15,2 2 1-15,2 8 2 16,-1 4-1-16,1 7-1 15,0 7-2-15,-2 0-8 16,3 4-1-16,-5 0-1 0,0 0 2 16,0 0 7-16,10 5 0 15,2 17 1-15,28 34 1 16,-31-13-1-16,0 3 0 16,-3 3-23-16,-1-3-7 15,-3-7-12-15,-1-6-3 16,0-14 17-16,1-7 7 0,1-12 13 15,2-8 2-15,4-7-43 16,2-9-49-16,6-6 62 16</inkml:trace>
  <inkml:trace contextRef="#ctx0" brushRef="#br0" timeOffset="8755.291">4146 7865 53 0,'7'0'63'15,"2"3"4"-15,2 5 22 16,-1 3 12-16,-1 0-13 16,-1 2-4-16,0 3-17 15,-1 3-9-15,0-1-25 16,1-2-8-16,-2-4 6 16,0-5 9-16,-2-3 27 15,2 0 8-15,0-3-1 16,-2-1-12-16,0 0-28 0,-4-1-12 15,0 0-15-15,0-1-2 16,0 1-3-16,0 0 2 16,5-4 0-16,-3-1 0 15,5-3 1-15,-6-1 0 16,5-3-1-16,5-26 0 16,-20 30 2-16,1-1-2 15,-4 4-2-15,2 0-1 16,-8 5-5-16,-3 1-1 0,-1 6 1 15,-2 3 1-15,4 5 1 16,4 3-1-16,7 7 0 16,3 4 0-16,6 8 1 15,2-2 1-15,9 5 0 16,4-1 0-16,4 2 1 16,5-1 0-16,3-8 0 15,3-1 0-15,1-10 0 16,-1-3 0-16,-2-8-6 15,-5-7 1-15,-1-4-4 16,3-6-4-16,0-9-25 16,3-3-24-16,-1-13-61 15,-3-8-37-15,-5-2-22 16,1 0-2-16,-5-4 121 16</inkml:trace>
  <inkml:trace contextRef="#ctx0" brushRef="#br0" timeOffset="10061.629">4530 7390 527 0,'-1'-2'188'0,"0"0"-145"15,-1 2-49-15,2 0-5 0,0 0 10 16,0 6 5-16,0 16 5 15,-1 36 5-15,1-18 13 16,-1 2 6-16,2 13 9 16,3 4-4-16,-1 5-9 15,2 2-4-15,-1 1-7 16,0-5 8-16,-1-2 8 16,1-8-2-16,-1-9-2 15,2-7-9-15,2-10-14 16,-4-1-2-16,3-7-3 15,-5-5 1-15,0-7-1 16,-1-4 3-16,0-2 4 16,-1-1 1-16,0 0-5 15,0 0-5-15,-4-14-9 16,-3-7 0-16,-8-29 2 16,11 32 2-16,2-3-8 0,1-1-4 15,-1-3-5-15,0-1 1 16,-1 3 10-16,0-1 6 15,0 6 7-15,2 1 3 16,1 8 5-16,1 1 1 16,0 3 0-16,1 0-1 15,0 2-7-15,2 4-1 16,-3-1-2-16,0 1 0 16,0 0 6-16,4 0 3 15,12 3 4-15,30 5 3 0,-24-3 4 16,0-3 2-16,0-3 0 15,2 3-4-15,3-1-6 16,-1-1 0-16,1-1 0 16,-4-3 2-16,0-1 3 15,-6 0-2-15,1 1-1 16,-1 0-1-16,-6 0-5 16,3-2 2-16,-1 5 3 15,-3-3 2-15,-2 1 4 16,0-2 1-16,-6 1-1 15,1 1 1-15,-3 2-4 16,0 0-2-16,0 0 2 16,-1 0-3-16,0 0-4 15,0-1-1-15,-1 1-8 16,-7 0-1-16,-7 0-1 16,-32 3 0-16,27 6 0 15,1-2 1-15,2 1-1 16,1 2 1-16,4 2-1 0,-3 1 0 15,1 4 0-15,4 3 0 16,6 6 1-16,0 1 0 16,5 7 1-16,-1-2 0 15,3-4-1-15,6 0 0 16,4-4 1-16,5 4-1 16,-2-2 1-16,4-4 0 0,-8-7 2 15,2-4-1-15,-1-6 3 31,-1-1 1-31,7-4 4 0,-2-7 2 0,3-1-2 16,-7-10 0-16,-1-2-4 16,0 3-1-16,-4-3 0 15,4 4 3-15,-3-1 0 16,0-3 0-16,1-2-1 16,-1-3-3-16,0 1-1 15,0 3 0-15,-1 2-1 16,-1 3 0-16,1 6-1 15,-3 4-1-15,1 2-1 16,2 2 1-16,0-1-2 16,1 2 1-16,1-2-1 15,2 4 0-15,-1 2 1 16,0-1 0-16,2 3 0 16,-1 2 0-16,1 3 0 0,-1 4-1 15,0 3 0-15,-2 3 1 16,1 4 1-16,-1 1 1 15,0 5 3-15,1 2 2 16,3 1 1-16,3 6 0 16,8 1-2-16,0-2-2 15,2-3 1-15,-1-12-1 16,-3-6 4-16,2-4 2 16,6-5 2-16,5-3-1 15,7-7-9-15,5-2-24 0,-1-8-135 16,0-5-226-16,-5-26 246 15</inkml:trace>
  <inkml:trace contextRef="#ctx0" brushRef="#br0" timeOffset="10644.689">5446 7903 729 0,'2'-2'182'16</inkml:trace>
  <inkml:trace contextRef="#ctx0" brushRef="#br0" timeOffset="11193.784">5474 7928 467 0,'35'24'220'16,"-28"-29"-84"-16,0-1-43 15,2-1-34-15,-1-2-6 16,-2 2-7-16,2-1-7 16,-4 1-12-16,1 0-5 0,-3 2-12 15,-1 1-3-15,2 0-6 16,-3 3-1-16,0 0-5 15,-1 0 0-15,-1 0 1 16,1 0 0-16,0-1 5 16,0 1 1-16,0 0 1 15,0 0 0-15,-1 0-2 16,1 0 0-16,0-1-1 16,0 1-1-16,0 0 0 15,-7-1-1-15,-1 1 1 16,-2 1-1-16,2 1-1 15,-27 10 0-15,30-5-2 16,2-1 2-16,3 2 1 16,0 0 1-16,1-2 1 15,0 5-1-15,3 2-1 16,0 3 0-16,3 5 1 0,1-2 0 16,0 2 1-16,1 1 0 15,1 2 0-15,1-4 2 16,-2 0 1-16,1-2 1 15,-1 1-1-15,-1 2 1 16,-1 0-1-16,1-2 0 16,-5-3 2-16,0-2 7 15,0-2 11-15,-2-1 3 16,0-5 5-16,0 0-4 0,-2-5-5 16,1 0-2-16,0 0-10 15,0 0-3-15,-3 0-26 16,-13 6-23-16,-35 12-132 15,22-11 115-15</inkml:trace>
  <inkml:trace contextRef="#ctx0" brushRef="#br0" timeOffset="19923.315">2435 8000 292 0,'-4'-3'184'0,"-2"-1"-24"16,4 0-70-16,-1 2-22 15,2 1-24-15,0 1-1 16,1 0 17-16,-1-1 7 16,1 0-3-16,-1-1-5 15,-1 1-25-15,1 0-10 16,0 0-14-16,0 0 0 15,0 0 5-15,0 0 2 16,0-1 1-16,1 1-3 0,-2-8-5 16,0 2 0-16,1 1 0 15,-1-1-1-15,0 5-2 16,0-3-3-16,1 3-3 16,0 0 1-16,-1-2 2 15,0 3 1-15,1 0 2 16,0 0-2-16,-5-2-5 15,1 0-2-15,-4 2-1 16,-1 2 0-16,-1 4 2 16,-27 27 0-16,27-16 0 15,3 6 0-15,-2 2 1 16,0-1-1-16,2 0 1 16,5-2 0-16,3 1 0 15,0-1-1-15,3 1 0 16,1-3 1-16,0-2-1 15,6-2 0-15,-2-9 1 16,2 5 0-16,3-5 1 0,-5-5 1 16,3 6 1-16,-2-7 0 15,-3-2 8-15,4 2 4 16,-2-6 2-16,1 1 1 16,1-3-7-16,-2-2-4 15,3-5-2-15,-1 0-2 16,-2-5 0-16,4 3 1 15,-8 2 1-15,3 0 1 0,-1 3 0 16,-3 2-1-16,3-5-1 16,-6 0-1-16,3-1 0 15,2 0-1-15,-5 4 0 16,-1 3 0-16,6 4-1 16,-4 2 0-16,1 2-1 15,-2-1 0-15,0 1-2 16,0 0-3-16,0 1-2 15,0 0 1-15,0 0 2 16,0 0 5-16,6 23 9 16,9 29 2-16,-2-20 5 15,-8 2-1-15,4 4-5 16,-3 1-2-16,-4-2-5 16,1-3-3-16,-1-5-2 15,3-1-20-15,1-6-122 16,1-4 102-16</inkml:trace>
  <inkml:trace contextRef="#ctx0" brushRef="#br0" timeOffset="27858.515">4483 12344 571 0,'-22'-11'185'0,"6"4"-269"16,2 1-77-16,2 0 91 15</inkml:trace>
  <inkml:trace contextRef="#ctx0" brushRef="#br0" timeOffset="28963.648">4388 12308 290 0,'-40'-6'141'0,"31"3"-39"0,1 2-95 16,-3-1-29-16,2 2-43 15,-3 0-4-15,-1-2 23 16,-1 2 29-16,-4 0 68 16,5 1 15-16,-1-1 3 15,1 0-14-15,5 1-37 16,0 2-14-16,-1 1-12 16,3-1 1-16,-2 2 10 15,1-2 13-15,2 1 16 0,0 2 2 16,0-2-6-16,0-1-6 15,1 1-13-15,-1 1-3 16,-1 0-6-16,2 4 1 16,0-1-1-16,3-1-1 15,1-2-3-15,4 2 1 16,5 2 2-16,2-1 1 16,9 2 2-16,4-3 0 15,4 0-1-15,5-1 0 0,0-4 1 16,-2 2 1-16,-3-4 3 15,0 0 4 1,3 0 7-16,-1-1 2 0,6-2-1 16,-3 1-4-16,5-3-4 15,3 2 0-15,1 2-2 16,3 0-1-16,-3-1-2 16,1 2-2-16,-6-1-1 15,-4 1-1-15,-3 3 1 16,-2-2 0-16,2 1 1 15,0 0 2-15,3-1 8 16,-1 2 3-16,3-1 2 16,-1-1-1-16,0 2-7 15,0-2-3-15,1 0-4 16,-3 2-1-16,-3-2-1 16,0 3 1-16,-8 1 1 15,3-4 2-15,-2 6 14 0,1-6 11 16,2-1 6-16,2 0 2 15,4-3-9-15,-3 2-9 16,3 1-6-16,-1 0-4 16,-2 0-5-16,-1 4-2 15,-1-2-2-15,4 2-1 16,-1-1 0-16,2-1 1 16,-1 2 1-16,-8-1 4 0,1 3 10 15,2-3 2-15,-1 1 4 16,8-1-2-16,-1-2-4 15,-1-1 0 1,1-1 2-16,-1-2 0 0,-1-2-4 16,0 3-3-16,-1 0-6 15,2 0-1-15,1 2-3 16,1 0-1-16,-4 2 1 16,0 0-1-16,-3 3 1 15,-1-3 0-15,1 2 1 16,-3 0-1-16,0-3 2 15,-1 1 13-15,2 2 10 16,-1-1 4-16,2 1 3 16,-1-2-11-16,2-1-10 15,2 3-2-15,-1-2-5 16,0 1 0-16,-1 0-2 16,1-1-1-16,0-1 0 0,-3 2-1 15,0-1 0-15,-3 0 0 16,-3-1 0-16,1-1 0 15,-1 0-1-15,-2 0 1 16,4 1-1-16,0 1 0 16,1-1 1-16,2-1 1 15,-3 0-1-15,3 1-1 16,1-1 0-16,1 1 0 0,2-2 0 16,0 1-1-1,-1 0 1-15,-3 1-1 0,-1 1 0 16,-2-2 0-16,-4 4-1 15,-2-4-4-15,-3 1-90 16,1 1-95-16,-3 2 120 16</inkml:trace>
  <inkml:trace contextRef="#ctx0" brushRef="#br0" timeOffset="36082.778">8787 11649 358 0,'-35'46'140'0,"34"-50"-93"15,-1-2-42-15,1 4-4 16,1 1 12-16,-1 0 33 15,0 0 23-15,0 0 27 16,0-1 3-16,0 1-14 16,-1-2-13-16,1-2-23 15,0 2-10-15,0 0-8 16,0 1-1-16,0 1-7 16,-1-2-3-16,1 0-9 15,0 2-4-15,-1-2-4 16,1 1-1-16,0 1-3 15,-1 0-3-15,1 0-3 16,0 0-3-16,0 0-1 16,0 0-1-16,0 1 3 15,1 0 2-15,9 29 3 16,14 37 2-16,-8-14-1 16,1 7-2-16,1 7-7 0,-1 4-4 15,1 6-1-15,-4-3 0 16,-2 2-4-16,-1 0 4 15,-3-1 4-15,0 3 2 16,-2-5 10-16,2-8-1 16,-2-21-17-16,-1-8-2 15,0-13 2-15,-1-5 1 16,-1-9 19-16,0-1 12 0,-1-7 23 16,1-2 9-16,-2 1 8 15,0 0-8-15,0-3-21 16,5-14-6-16,14-32 2 15,-11 25 1-15,2-11 1 16,-1-2 0-16,3-4-13 16,1-5-2-16,4-7-4 15,-1-5-1-15,-4 2 0 16,0 5 0-16,-7 10 5 16,3 5 0-16,1 2-1 15,-5-1-1-15,0 7-8 16,2 2-12-16,-1 11-38 15,-1 6-26-15,4 6-90 16,-9 4-64-16,-1 0 148 16</inkml:trace>
  <inkml:trace contextRef="#ctx0" brushRef="#br0" timeOffset="36893.608">8896 12219 502 0,'9'28'182'16,"-9"-28"-137"-16,0 0-88 16,0 2-3-16,0-2 8 15,0 0 13-15,0 0 27 16,0-1 6-16,0 0 9 0,0 1 1 16,0 0 0-16,0 0-3 15,0 0 1-15,0 0 7 16,0 0 19-16,0 0 10 15,0 0 6-15,0 0-3 16,0 0-18-16,0 0-10 16,0 0-17-16,0 0-5 0,0 0-4 15,0 0 0 1,0 0 2-16,0 0 1 0,0 0 12 16,0 0 6-16,0 0 5 15,0 0 0-15,0 0-10 16,0 0-7-16,0 0-8 15,0 0-2-15,0 0-3 16,0 0 0-16,0 0 0 16,0 0 1-16,0 0 1 15,15 5 0-15,8-2 2 16,32 0 2-16,-26-4 2 16,-2 1 1-16,-1 0 0 15,1-1-1-15,-9-6 0 16,5 4 4-16,-10-2 9 15,0 4 3-15,2 2 2 16,-6-1-5-16,2 0-8 16,-5-1-3-16,-1 0-4 15,-3 1-2-15,-2 0-20 16,0 0-24-16,0 0-101 0,0 0-138 16,0 0 179-16</inkml:trace>
  <inkml:trace contextRef="#ctx0" brushRef="#br0" timeOffset="37532.583">9716 11914 682 0,'0'0'167'16,"3"2"-259"-16,5 3-13 0,1-3 27 15,3 5 58-15,27 32 81 16,-27-30 26-16,5 3 26 16,1 2 0-16,8 2-38 15,1 5-18-15,6 7-22 16,1 2-9-16,3 5-11 15,0-2-7-15,-4-4-10 16,-3 1-1 0,-7-4 1-16,-3-3 0 0,-3 1 1 15,2-1-1-15,-3-1-8 16,2-3-17-16,-4-4-61 16,-3-2-43-16,-6-7-140 15,-1 0 167-15</inkml:trace>
  <inkml:trace contextRef="#ctx0" brushRef="#br0" timeOffset="37906.604">10129 11866 743 0,'-6'-1'276'0,"1"0"-246"15,0 1-84 1,5 5-32-16,-2 2 8 0,0 7 48 16,-6 2 36-16,-2 2 30 15,-1 5 1-15,2 7-1 16,1 4-12-16,-5 8-17 15,0 4-4-15,-2-1-2 16,0 0 0-16,3-3 1 16,-1-4 0-16,1-1 0 15,-4-4 0-15,5-2-1 16,-1-3-3-16,5-8-39 16,1-4-33-16,4-9-104 15,1-2 108-15</inkml:trace>
  <inkml:trace contextRef="#ctx0" brushRef="#br0" timeOffset="38152.943">10328 12513 889 0,'3'0'172'16,"6"-2"-374"-16,5-2 97 15</inkml:trace>
  <inkml:trace contextRef="#ctx0" brushRef="#br0" timeOffset="38482.068">10398 12476 289 0,'61'-42'156'0,"-48"29"-45"16,-2-5-43-16,0-8-62 15,1 0-5-15,-9 0 2 16,1 9 1-16,-4 4 1 16,0 9-2-16,4 1-35 15,-3 0-41-15,-1 3-79 16,0 0 88-16,0 0-79 15,-1 16 21-15,0 43 91 16,-5-27 32-16,-2 0 38 0,6 2 13 16,-3-3 26-16,5 1 7 15,1-5-1-15,1-4-5 16,5-6-12-16,-1-3-1 16,8-5 2-16,-3-2-3 15,4 0-7-15,-2-6-3 16,3 2-19-1,2-6-6-15,5-6-16 0,7 0-12 16,1-10-27-16,1-3-12 16,0-6-58-16,-2-8-64 15,-2 2 106-15</inkml:trace>
  <inkml:trace contextRef="#ctx0" brushRef="#br0" timeOffset="38800.981">10577 11962 1062 0,'-3'0'318'0,"6"1"-346"15,0 0-87-15,-3-1 1 16,0 0 78-16,0 0 53 16,0 0 37-16,0 5-1 15,3 8-21-15,-1 3-48 16,5 33 5-16</inkml:trace>
  <inkml:trace contextRef="#ctx0" brushRef="#br0" timeOffset="39674.578">11643 11683 1285 0,'-62'-3'446'15,"58"-7"-442"-15,0 5-82 0,4 2-60 16,-2 2 17 0,0 1 52-16,2 0 39 0,0 0 37 15,0 8 0-15,0 6 2 16,2 5-1-16,3 28 0 16,0-26 1-16,0 11 7 15,3 4 3-15,0 6 11 16,0 3 7-16,3 5-2 15,1 3-2-15,-1 5-12 16,0-2-9-16,-2-5-7 16,1-2-2-16,4-4-2 15,0 3 0-15,2-7 0 16,1 3-1-16,-2-3 1 16,2-3 1-16,0-3 3 15,0-8 0-15,0-13 10 16,0-4 11-16,-5-9 21 15,-1-5 5-15,-2-4-2 16,1-2-8-16,2-7-16 0,-2-2-4 16,2-12-6-16,-4-1-2 15,-1-7-6-15,2-5-1 16,-7-1 0-16,4-4 0 16,-3 4-1-16,2 1-1 15,-4-7-3-15,1-1-1 16,0-7-1-16,-2-3 1 15,2-2-1-15,-1 0 0 0,1 0-2 16,1 5-2-16,1 1-5 16,2 4 0-16,-5 11-3 15,4 6 0-15,-4 19-6 16,-1 6-9 0,1 9-34-16,-1 2-33 0,0 2-93 15,0-1-45-15,0 0-158 16,0 2 236-16</inkml:trace>
  <inkml:trace contextRef="#ctx0" brushRef="#br0" timeOffset="40280.727">11617 12156 1037 0,'-19'-14'328'16,"8"-1"-398"-16,0-2-69 15,8 9-18-15,-4 0 54 0,0 3 107 16,0 4 57-16,1-1 29 15,3-2-12-15,2 4-23 16,1 0-22-16,0 0-11 16,-1 0 3-16,1 0 22 15,0 0 13-15,0 0 14 16,0 0 2-16,0 0-12 16,-2 0-9-16,1 0-14 15,0 0-6-15,1 0-11 16,0-1-7-16,0 1-10 15,5-1-3-15,15 0-4 16,31-5 1-16,-21 1 0 16,1-1-1-16,4 3 0 15,-4-4 1-15,-1 4-1 16,-1 0 1-16,0 1-1 16,-3 2 1-16,-2-2 0 15,3 1 0-15,-6-3 1 0,-3 3 0 16,-5 1 1-16,-4-2-1 15,-2 5-1-15,-3-3 0 16,2 1-1-16,-3 2 0 16,-3-3-2-16,0 0-1 15,0 0-5-15,0 0-12 16,-2 6-37-16,0 6-31 16,-3 2-112-16,-13 27-138 15,1-31 217-15</inkml:trace>
  <inkml:trace contextRef="#ctx0" brushRef="#br0" timeOffset="40521.4">12780 11895 762 0,'19'-22'164'0,"5"4"-164"15</inkml:trace>
  <inkml:trace contextRef="#ctx0" brushRef="#br0" timeOffset="41015.295">12884 11795 509 0,'56'-53'201'16,"-56"41"-128"-16,-1 1-21 15,-1-5 13-15,-3 3 16 16,-5-7 18-16,-2 1-10 16,-1 4-32-16,-4-1-16 15,-6 7-27-15,-5 2-6 0,-7 5-8 16,-2 5-2-16,-5 5 0 15,-1 2 1-15,6 8 0 16,-5-1 1-16,8 4-1 16,2 3 1-16,2-1 2 15,6 2 4-15,5 6 16 16,-3 3 4-16,6 11 7 16,-5 0 1-16,4 8-13 15,2 1-5-15,2 1-7 16,6-2-4-16,3-12-2 15,6-2 1-15,1-12 3 16,4 3 2-16,5 2 3 16,-2-2 2-16,8 3-3 15,3-3 0-15,9-7-3 16,-1-6 1-16,2-7-2 16,-1-1-1-16,-2-5 4 0,6 2 0 15,7 1 5-15,0-7 2 16,4-3-3-16,-1-4 1 15,-1-4-5-15,-7 6-2 16,0 0-1-16,-5-2-2 16,-5 0-1-16,-1-1-9 15,-8-4-32-15,-2 1-28 16,-10 1-114-16,3 0-130 16,-3-2 197-16</inkml:trace>
  <inkml:trace contextRef="#ctx0" brushRef="#br0" timeOffset="41657.577">13030 12683 1344 0,'5'0'387'0,"17"-6"-550"16,4-3-60-16,8-3-5 15,-2 5 72-15,-8-1 173 0,-6 1 76 16,0-2 47-16,-3-5-4 15,-3-8-56-15,2-8-42 16,1-10-26-16,-1 1-5 16,-1 0 8-16,2 1 8 15,-4 9 13-15,2-1 3 16,-6 9-7-16,-1 6-5 16,-6 7-21-16,3 8-11 0,1 1-17 15,-2 7-5-15,6 15 0 16,-6 1 6-16,4 11 13 15,2 4 4-15,-8 5 5 16,5 3 2-16,-2-1 0 16,1 1 2-16,4-11 7 15,-5-1 1-15,8 3 4 16,-10-9-1-16,7 1-6 16,0-4 1-16,-6-5 2 15,4 1 2-15,-4-8 0 16,-4-1 3-16,2-3 0 15,-2 0 1-15,-4 0 4 16,-1-1-5-16,0-1-5 16,-2-1-4-16,-3-2-11 15,0-1-4-15,-10-2-11 16,0-3-7-16,-7-7-26 0,-1-1-20 16,-4-6-81-16,2-2-89 15,3-7 155-15</inkml:trace>
  <inkml:trace contextRef="#ctx0" brushRef="#br0" timeOffset="41916.89">13277 11807 1432 0,'2'2'454'0,"-2"14"-579"16,0 15-102-16,-3 27-82 15,-8 10 8-15,-11 15 221 16</inkml:trace>
  <inkml:trace contextRef="#ctx0" brushRef="#br0" timeOffset="66462.944">19999 12415 556 0,'4'0'270'0,"-4"-1"-23"0,0-1-311 15,0 1-9-15,0-1 58 16,0 1 39-16,0 0 76 16,0 1 9-16,0 0-37 15,0 0-12-15,0 0-27 16,0 0-5-16,0 0-1 16,0 0-1-16,0 0-5 15,0 0-3-15,0 0-12 16,0-1-7-16,0 1-5 15,0 0-1-15,0 0 2 16,18 0 2-16,32 2 1 16,-28-2 1-16,3 4 0 15,3-2-1-15,6 2 1 16,2 0 0-16,7 0 1 16,0 0 0-16,0 0 1 15,1 0-1-15,-4 1 0 0,-2 0 1 16,-4 3 0-16,-3-4 0 15,-5 1 4-15,1 1 0 16,2-3 4-16,-2 3 2 16,8 2 3-16,-1-1 0 15,2-1-3-15,0 0-2 16,-1-1-5-16,-2 2-3 16,-3 2 0-16,3 0-1 15,-3 3 0-15,-2-2 0 0,3 0 0 16,-3-1 0-16,-5-2 1 15,3-2 0-15,-3 0 1 16,3-1-1-16,5-1 0 16,-1 0 0-16,-1 0 0 15,1-1 0-15,-1 0 0 16,-1 2 0-16,2-1 1 16,-1 0 3-16,-1-1 9 15,-1-1 5-15,0-1 6 16,-2 2 0-16,-2 0-5 15,-3 0-2-15,-3-2-5 16,-2 1-2-16,5 2-3 16,1-3-2-16,-4 3 0 15,1-3 0-15,3 1 5 16,0 0 2-16,5 0 5 16,0-1 1-16,-2-1 2 15,5 1 0-15,1-1-3 0,3 0-1 16,-1 1-2-16,1-4-2 15,-1 4 0-15,-2-2-1 16,-5 0-5-16,-2-1 0 16,0 0-2-16,-2 1-1 15,3-2 1-15,2 2 1 16,0-2-1-16,2 2 0 16,3-1-2-16,-1-2-1 15,4-1-2-15,1 2 0 0,3-3 0 16,0 0 0-16,-1 0 0 15,-3-1 1-15,-5 1 0 16,-1-2-1-16,-3 2 0 16,5 0 0-16,5 0-1 15,1 1 0-15,4-1 0 16,-4 3-1-16,-2-1 1 16,-2 0 0-16,0-2 1 15,0 3 0-15,-2-3 0 16,1 3 1-16,-1 1-1 15,-2 0 0-15,1-3 0 16,-4 0 0-16,3 1 1 16,0 0-1-16,4 0 1 15,6 0 0-15,5 2-1 16,3 2 0-16,-2 0 0 16,-2 0 0-16,-3-2 0 0,-3 2 0 15,-6-1 0-15,-1 1 0 16,-3-2-1-16,3 2 1 15,6 0-1-15,-1 0 1 16,2 0 0-16,0-2 0 16,-1 0 0-16,-1 1 0 15,-2-1 1-15,-1 1-1 16,-2 1 0 0,-1 0 0-16,-3 1 0 0,-2 0 0 0,-6 2 1 15,-4 0-1-15,-2-1 0 16,-4 2-1-16,-4-3-9 15,-3 0-12-15,0-1-52 16,0 1-67-16,-1 0 89 16</inkml:trace>
  <inkml:trace contextRef="#ctx0" brushRef="#br0" timeOffset="68447.522">20436 15233 503 0,'0'0'197'0,"-1"0"-117"0,1 0-100 15,0-1-4-15,0 0 33 16,0-1 34-16,0 2 71 15,0 0 14-15,0 0-10 16,-1 0-24-16,0 0-50 16,-1-1-17-16,1 0-20 15,0 0-5-15,0 0-5 16,0 0-3-16,0-1 0 16,0 1 1-16,-1 0 4 15,1 0 1-15,-5-4 2 16,2 3 2-16,2 1 4 15,-3-1 4-15,1-1 6 16,2 2 3-16,1 0 4 16,0 0 3-16,0 0 7 15,0 0 4-15,-2-1 3 16,2 1-1-16,-3 0-10 0,0 0-4 16,-2 0-6-16,-1-1-1 15,2 0 5-15,-2 0 1 16,2 1-1-16,0 0-2 15,3 0-10-15,1-1-7 16,0 1-9-16,0 0-3 16,0 1-7-16,-1 0-1 15,1 0 1-15,0 0 1 0,1 0 6 16,2 0 3-16,28 0 3 16,46 4 2-16,-28-3 0 15,-1-1-1-15,-6 1 0 16,3 0 0-16,-3 0-1 15,6 4-1-15,5-5 0 16,3 2-1-16,7 2 1 16,2 1 0-16,-2 1 0 15,-4-1 1-15,-5-3 0 16,-3-1 0-16,7 1 0 16,3 0-1-16,-2 0 0 15,0 1 0-15,-3 1 1 16,-6-2 0-16,-2-1-1 15,1 0 1-15,-1-1 0 16,2 3-1-16,7-3 1 16,-3 1-1-16,2 1 0 0,-2-1 1 15,-3 4 0-15,-1-3-1 16,-3 1 0-16,3 0-1 16,-3-1 0-1,0 0 1-15,1-5 0 0,1 6 1 16,0-6 0-16,3 4 0 15,-7 4 1-15,-2-6-1 16,-4 2 1-16,-2-2-1 16,3-1 0-16,-1 3 1 15,3-1 0-15,-2 0 0 0,2 2 3 16,0-5 0-16,3 1 1 16,0 0 0-16,-3-5-3 15,-2 6 1-15,-2 0-3 16,0 0 1-16,4 1-1 15,1 0 1-15,-1 0 1 16,1-1 0-16,-4-1 5 16,-2 1 2-16,-6-1 5 15,-3 2 5-15,0-1 5 16,-4 1 1-16,1 4 2 16,-4-4-2-16,-4 3-2 15,0-3-3-15,-9-4-4 16,6 4-2-16,-5-2-5 15,4 4-1-15,3 1-3 16,-4-3-1-16,2 3 0 16,-2-2 0-16,2 1 2 0,1 2-1 15,1-5-1-15,0 1-1 16,2 1-1-16,-1-1-2 16,1 0 1-16,3 0 0 15,0 0-1-15,1-1 1 16,1 3-1-16,1-1 0 15,-1-1 0-15,3 4 0 16,0-4 0-16,-2 4-1 0,-3-4 1 16,-2 1 0-1,-2 5 0-15,-1-2 1 0,1 4-1 16,-7-4 0-16,-3-1 0 16,1-2-1-16,-6 1-6 15,4 0-12-15,-2 1-23 16,-3-3-17-16,0 0-61 15,0 0-56-15,0 0 112 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8:11:33.5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13586 9012 129 0,'15'53'117'0,"-14"-54"13"0,1 0-30 16,-2 1-19-16,0-1-29 15,0 1-11-15,0-2-9 16,0 2 4-16,0-1 10 16,0 0 5-16,0 0 3 15,0 0-5-15,0 0-16 16,0-1-7-16,0 1-12 16,9-6-5-16,5-1-7 15,30-26 0-15,-26 30 0 16,0-1 1-16,1 1-1 15,3-1 1-15,-1 1 3 16,2-2 3-16,-2 1 5 16,3 0 2-16,-5-5-3 15,-2 7-3-15,1-2-5 16,-2 2-2-16,2 3-1 16,4-4 0-16,2 4-2 0,0-1 2 15,9 1 4-15,-1-2 2 16,-1-1 3-16,-1 1 0 15,0-1-3-15,0 0-1 16,1 3 5-16,2-5 2 16,-1 3 2-16,2-1-1 15,-6-2-6-15,-4 3-2 16,-2-1-2-16,-2 2 0 0,7 1-2 16,1-3-1-1,-1 3 0-15,3-3-1 0,4 2 0 16,-2-3 1-16,6 1 1 15,1-2 1-15,5 2 1 16,0 1-1-16,-4-4 1 16,-2 2-1-16,-4 0 0 15,0 0 2 1,3 5-1-16,-1-1 2 0,2 2 3 16,1-4 0-1,-1 0 2-15,4 2 0 0,-3-2-3 16,2 4 1-16,-3-1 3 15,0-1 1-15,-1 1 1 16,0-1-1-16,2-1-5 16,1-1 0-16,-1 2-2 15,-2 0 0-15,-2 0 0 16,0-1-3-16,-2 0-1 16,4-1-1-16,-3 2-1 15,4 3 0-15,-2 0 0 0,-4 1 0 16,-2-1 1-16,-5-2 1 15,3 4 2-15,1-3 0 16,3 3 0-16,0-1-3 16,3 3-1-16,-1-1 0 15,1 2 0-15,2 1-1 16,-3-2 1-16,0-1-1 0,-4-4 0 16,1 3 1-16,-3-2 0 15,4 2 0-15,0-3 0 16,2 0 0-16,5-1 0 15,-3-1 0-15,4-3-1 16,-2 2 1-16,2-2-1 16,1-1 0-16,0 4 1 15,0 0-1-15,-7 0 0 16,3 3 0-16,-2 0 0 16,0 1 0-16,3-2-1 15,5 0 1-15,1-1 0 16,1 2 0-16,2-2 1 15,-3-1-1-15,-1-1 0 16,-2 1 1-16,1 2-1 16,-2 0 0-16,3-1 0 15,0-1 1-15,6-1-1 0,2 0 1 16,3 0-1-16,2 0 1 16,1 1-1-16,-2 1 0 15,-5 0 0-15,-7-1 0 16,7 0 0-16,1 0 0 15,9 0 0-15,2 0 1 16,-3-3-1-16,3 1 1 16,-9 0-1-16,-2 0 0 15,1 2 1-15,1-1-1 16,5 0 0-16,4 1-1 16,-2-3 1-16,-1 2 0 0,1 1 1 15,-5-2-1-15,1-2 1 16,-1 2 1-16,0-3-1 15,3 1 0-15,0 2 0 16,-4-2-1 0,-1 3 1-16,-2 0-1 0,-3 1 1 15,0 2 0-15,1 0-1 16,0 1 1-16,-6-3 1 16,4 1 0-16,-6 2 1 15,1 0 2-15,-2 1 0 16,-2 2 0-16,-5-4 0 15,-1 2-1-15,-4-2-1 16,-1-1-1-16,3 0 0 16,2 0 1-16,2 2-1 15,1 0 0-15,1 0-1 16,0 0 1-16,0 2-1 0,-2-2 0 16,4 3-1-16,-4-3 0 15,-1 2 1-15,-4-3-1 16,-5 1 1-16,3 0 0 15,0 0-1-15,8 3 0 16,3 2 0-16,1 0 0 16,-1-1 0-16,-1 2 0 15,2-2 0-15,-1 1 0 16,1 3 0-16,-3-3 0 0,-6-2 1 16,0 2-1-16,-4-2 0 15,2 0 0-15,6 3 0 16,-1-3 1-16,5 0-1 15,-2-1 1-15,-4-2 0 16,-1-2 0-16,1 1 1 16,-3 0-1-16,1-3 0 15,0 1 0-15,0 0-1 16,-3-3 1-16,1 2 0 16,-2-1 0-16,-3 1 0 15,3-2 0-15,-2 2 0 16,2 1 1-16,4 0 0 15,-2-1 1-15,0-1 1 16,-5 1 1-16,-4 1 2 16,2 0 2-16,-6 0 1 15,-2 1 1-15,-4-1-2 0,-5 2-3 16,1-2-3-16,-4 1-3 16,-1-1-2-16,0 0-4 15,0 0-31-15,0 0-53 16,0 0 59-16</inkml:trace>
  <inkml:trace contextRef="#ctx0" brushRef="#br0" timeOffset="4177.702">9846 10481 126 0,'-2'-4'31'15</inkml:trace>
  <inkml:trace contextRef="#ctx0" brushRef="#br0" timeOffset="5192.742">9831 10476 120 0,'-5'0'84'0,"2"0"6"15,0 0-18-15,2 0-9 16,0 0-22-16,0 0-15 16,1 1-10-16,0 0 3 15,2 1 13-15,2 1 6 16,2 2 1-16,0-1 0 16,3 1-5-16,3-1-3 0,33 16-8 15,-30-13-4-15,2-1-5 16,4-4-1-16,1-1 2 15,1 2 2-15,3-2 4 16,-7-1 3-16,3 1 1 16,-1-2-2-16,2 1-5 15,2-3-4-15,3 0-6 16,2 1-1-16,-1-3 0 16,2 0-1-16,1 3 5 15,-1-5 2-15,3 7 6 16,-3 0 1-16,-2 2 0 15,-2 4-1-15,-1-3 0 16,1 0 1-16,-4 0 0 16,3 0-1-16,-2 0-2 15,0 0 2-15,6-3 8 16,-5 0 5-16,0-3 6 16,1 1-1-16,-3-3-10 0,3 1-7 15,1-1-9-15,-1 3-5 16,-2-1-3-16,-2 2 0 15,-1 1-1-15,0 0 0 16,0 3 0-16,-1-3-1 16,2 2 2-16,-4 3 0 15,-2-2 1 1,5 3 1-16,-4-2 0 0,5 2 1 16,-3-2 3-16,1-1 3 0,5 3 5 15,-3-4 4-15,9-1 2 16,-6 3 0-16,4-4-3 15,4 1-4-15,1 0-7 16,0-1-2-16,1 1-3 16,-2 1 0-16,-2 0-1 15,-4-1 1-15,-3 0-1 16,-4-1 0-16,-2 1-1 16,3 1 1-16,0 0-1 15,-3 0 0-15,4-1-1 16,1 0 1-16,-2-1 0 15,5 1 0-15,-1-1 0 16,0 3 0-16,4 0 0 16,-3-2 0-16,3 2-1 15,0 0 0-15,-3-1-1 16,3 1 1-16,-5-1 1 16,2 3 0-16,0-1 1 0,-3 0 1 15,-1-1 0-15,1-2 0 16,-3-1 0-16,4 3 0 15,4-2 1-15,-4-1 0 16,-1-1 1-16,4-1 1 16,-4 0 1-16,2 1 0 15,2-1 1-15,-3 0-1 16,-1 1-3-16,-2-1-1 0,-1 2 0 16,-1 0 2-16,-3-1 0 15,2 1 1-15,-4 0 0 16,-1 0 1-16,-5 2 0 15,-5-2-1-15,-1 0-3 16,-2-1-3-16,1 1-38 16,-1 1-40-16,-1 5-317 15,-6 18 269-15</inkml:trace>
  <inkml:trace contextRef="#ctx0" brushRef="#br0" timeOffset="23386.088">2122 15056 277 0,'9'71'107'0,"-9"-70"-67"16,0 0-40-16,0-1 0 15,-1 0 15-15,0 0 10 16,-1 0 11-16,1 0 6 16,0 0 2-16,0 0 4 15,0 0 6-15,0 0 2 0,-1-1 6 16,1 0 4-16,0 0 3 15,0-1-1 1,0 1-13-16,0 0-11 0,0 1-19 16,-1 0-8-16,1 0-11 15,0 0-3-15,0 0-3 16,0 0-1 0,0 0 1-16,-1 0 0 0,1 0 4 15,0 0 1-15,0-1 3 16,0 1 1-16,0 0 2 15,0 0 2-15,1 0 3 16,0 0 0-16,0 0-2 16,0 0-1-16,0 0-2 15,3 0 0-15,5 1 4 16,0 0 2-16,3 2 3 16,0-1 1-16,32 5 0 15,-28-5-1-15,0-3-3 0,1 4-2 16,1 2-2-16,3-3-2 15,0 2-1-15,1-5-1 16,-2 1 0-16,-1 0 1 16,-3 0 1-16,1 1 1 15,-3-1 1-15,1 2 0 16,-4-1-3-16,2 2-1 16,-1-1-4-16,3-2-1 0,2 1-2 15,-2-1 0-15,4 0 1 16,-3 0 1-16,-1 2 3 15,0 0 0-15,-4-1 3 16,3-1 2-16,0 0 0 16,0 2-1-16,-1-1-4 15,-1 0-1-15,0 0-3 16,1 1-1-16,-1-2 1 16,1 3-1-16,2-1-1 15,-2 3 0-15,4-5 0 16,0 3 0-16,-2-1 1 15,0-2 0-15,2 0 1 16,2-2 1-16,0 2 0 16,-1 2 1-16,-1 1-1 15,-1-2-1-15,0 0-1 16,3-1 0-16,-7-2 0 16,4 2-1-16,0 0 0 0,-1-1 1 15,6 2 0-15,-2 1-1 16,1 0 0-16,1-1 0 15,0 0-1-15,1 0 0 16,1 0 0-16,-1 3 1 16,0 0-1-16,0-4 0 15,-4 4 0-15,-1-4 0 16,-4 0 1-16,1 1-1 16,-3-1 0-16,-1 3 0 15,0-3 0-15,1 1-1 0,-2 2-29 16,2-1-47-16,9 13 50 15</inkml:trace>
  <inkml:trace contextRef="#ctx0" brushRef="#br0" timeOffset="33208.394">12974 15299 293 0,'-34'-45'156'0,"34"43"-45"16,0 1-52-16,-3-1-59 15,3 2-11-15,-1 0-21 16,-1 0-9-16,2 0-11 0,0 0 1 16,0-1 17-16,0 1 12 15,0-1 20-15,0 1 4 16,0 0 6-16,0 0 1 15,0 0-3-15,0 0-2 16,0-1-6-16,0-1-6 16,0 2-14-16,0-1-11 15,0 0-21-15,0 0-5 0,0 0 7 16,0 0 10-16,0 1 26 16,0 0 10-16,0 0 19 15,0-2 8-15,0 2 12 16,0 0 5-16,0 0 4 15,0 0-1-15,0 0 0 16,0 0-3-16,0 0-11 16,0 0-5-16,0 0-11 15,0 0-3-15,0 0-4 16,0 0-2-16,0 0-1 16,0 0-1-16,4 0 0 15,0 2-1-15,2-1 0 16,3 0 0-16,2 1 0 15,1 2 0-15,28 8-1 16,-25-7 0-16,3 0-2 16,-3-2-1-16,6 2-6 0,-5-3-10 15,4-1-25-15,0 0-8 16,2 2-16-16,1-3-1 16,0 0 18-16,0-2 11 15,2-3 23-15,-2 0 10 16,-1-3 9-16,-1 3 0 15,-1 1 1-15,-1 1 0 16,-4 2 5-16,-3 0 1 16,2 0 3-16,0 1 4 0,-1-1 7 15,0 1 5-15,0 1 0 16,2 0 0-16,0 1-5 16,1 0-1-16,0-2 0 15,-2-3 1-15,-1 1 11 16,-2 1 5-16,-3 0 8 15,3 1 2-15,-1 0-7 16,-2 0-2-16,0 1-6 16,0 0-3-16,3 1-10 15,0-2-5-15,4-2-3 16,-1 0 2-16,1 1 1 16,0 1 2-16,0 1 2 15,-2 0 3-15,2 0 4 16,-1-1-3-16,2 1-3 15,-1 0-1-15,1 0 1 16,-1 2 4-16,1-4 5 16,2-1 1-16,0-1-2 0,-1 1-2 15,0-1-6-15,2 1-4 16,2 4-7-16,0-2-2 16,2 0-3-16,2 0-1 15,-2-1-1-15,0 1 0 16,1 3 0-16,-4-5 1 15,-1 2 1-15,1 0 7 16,-4 0 18-16,4 2 7 16,-1-2 8-16,1 0-2 0,0 0-10 15,-2 0-4-15,0 0-6 16,1 0-2-16,-2 0-6 16,4 0-1-16,-7 0-4 15,4 0-1-15,-5-2-2 16,-1 0 0-16,3 6-1 15,-2-3 0-15,5 2-2 16,1 1 0-16,-1-4-1 16,2 2 0-16,-2 0 1 15,1 2-1-15,-1-4 2 16,1 0 0-16,-1 0 1 16,4 1 1-16,-1 1 1 15,1-2-1-15,0 1 1 16,-3 0 0-16,2 2 7 15,1 1 0-15,-1-1 3 16,2-3 0-16,-1 1-5 0,-3-1-2 16,2 2-2-1,-5 0-3-15,1-2-1 0,-2 2-1 16,0 0 2-16,0-1 4 16,2 2 2-16,3-1 4 15,-1-2 1-15,1 1-1 16,4 1 0-16,0-2-2 15,1 0-2-15,0 0-1 16,0 1 1-16,-2 2 0 0,0-1-1 16,1 1 2-16,-1-3 1 15,-1 1 1 1,-1 2-2-16,1-2-1 0,-3 1-3 16,2-2-2-16,-3 1 0 15,-1-1-1-15,0 2 0 16,2-2 1-16,5 0 0 15,-1-2 0-15,1 0-1 16,-2 1-1-16,0-1-1 16,1-2-1-16,0-2 1 15,0 2-1-15,0 0 0 16,1 4 0-16,-1-1 0 16,1 0 1-16,-1-1 0 15,2-2 1-15,-1 3 1 16,0 1 0-16,0 0 0 15,-5-1 0-15,-4 1-2 16,-4-1-1-16,1 0 0 0,2 0 0 16,1-1 0-16,2 1 0 15,4 1 0-15,-3 1 0 16,3-1 0-16,-1 2 0 16,-1-2 1-16,-1 0 1 15,1 0 2-15,-2-2 0 16,2 1 0-16,-1 1-1 15,-4 0-1-15,0 0-1 16,-5 0 0-16,1 0-1 0,-2 5 0 16,-2-2-1-16,-1 0-24 15,-2 1-42-15,2 3-182 16,2 2 165-16</inkml:trace>
  <inkml:trace contextRef="#ctx0" brushRef="#br0" timeOffset="42368.25">7369 16969 253 0,'0'1'47'0,"0"0"-50"16</inkml:trace>
  <inkml:trace contextRef="#ctx0" brushRef="#br0" timeOffset="59978.052">22816 12708 52 0,'-4'-1'13'15</inkml:trace>
  <inkml:trace contextRef="#ctx0" brushRef="#br0" timeOffset="61100.06">22808 12702 75 0,'-2'-1'62'16,"1"0"23"-16,0 0-5 0,-2 0-11 16,-1 0-1-16,0-2-4 15,-1 1 0-15,1 1 2 16,1 0-1-16,1-1 1 16,-1 1 2-16,1 0-8 15,1 0-10-15,0 0-25 0,0 0-12 16,-1 0-13-16,1-1-1 15,0 1 1-15,0 0 4 16,0 0 16-16,0 0 9 16,0 0 7-16,-1-1-1 15,1 1-13-15,0 0-11 16,0 0-7-16,0 0-3 16,0 1 0-16,0 0 4 15,-1 0 7-15,1 0 4 0,0 0 6 16,0 0 0-16,0 0 0 15,0 0-2-15,-1 0-5 16,1 0-3-16,0 0-5 16,0 0-3-16,0 0-3 15,0 0 0-15,0 0-1 16,-1 0 1-16,2 0 0 16,0 0 4-16,0 0 8 15,-1 0 4-15,1 0 5 16,0 0-1-16,0 0-5 15,0 0 0-15,-1 0 1 16,0 0 3-16,0 0 1 16,0 0 1-16,-1 0 1 15,1 0-1-15,0 0-2 16,0 0 0-16,0 0-2 16,0 0 3-16,-2 0 4 15,-6-1 1-15,-4 0-2 0,-2-1-4 16,-33 0-8-16,26 1-5 15,1 0-5-15,-3 0-1 16,0-3-1-16,0 1 0 16,1 0 0-16,1 0 0 15,6 3-1-15,-5 0-1 16,-2-1 0-16,1 3 0 16,1-2-2-16,4 2 1 0,3 2-2 15,0-1-2-15,3 5-4 16,1-1-3-16,1 5-1 15,0-1 1-15,1 0 4 16,0 5 3-16,0 1 3 16,2 4 0-16,0 5-1 15,1 1 1-15,0 2 0 16,0 5 0-16,2 8-1 16,-3 6 0-16,1 10 1 15,0 1-1-15,-1 0 2 16,0-5-1-16,0-4 2 15,1-2-1-15,0-4 2 16,0 3 1-16,1 7 0 16,0 0 0-16,1-2 0 15,2 1 1-15,0-8-1 16,1-3 0-16,2-8-3 16,-1-4 0-16,4-6-1 0,-1-2-1 15,0-2 3-15,0 1 0 16,0 0 1-16,0 0-1 15,1-1 0-15,-1-3-2 16,-2-4 0-16,0-2 0 16,-1-5 2-16,-1-2 2 15,0-2 0-15,0-2 0 16,0 0 0-16,0 0-2 16,0 0-2-16,0 0-2 0,0 0-2 15,0 0 2-15,0 0 2 16,1 0 2-16,17 9 1 15,32 14 1-15,-22-18 0 16,3 2 1-16,7-3 2 16,1 3 0-16,1-2 0 15,-2-2-2-15,-7 1-7 16,2-2-14-16,0-1-58 16,0 0-58-16,4-1 83 15</inkml:trace>
  <inkml:trace contextRef="#ctx0" brushRef="#br0" timeOffset="62446.042">23867 12803 531 0,'0'-10'210'0,"-1"0"-148"15,0 0-54-15,1 0-17 16,1-1 9-16,-2 4 38 15,1 0 25-15,-5 2 29 16,4 3 1-16,1-1-11 16,-1 2-8-16,1-1-17 15,0 2-7-15,0 0-4 16,-1-1 1-16,1 1-2 0,0-1 0 16,0 0-4-16,0 1-3 15,0 0-9-15,-2 0-3 16,1-1-9-16,0 0-3 15,1-1-6-15,0 1-3 16,0 1-5-16,0 0-1 16,0 0-1-16,0 0-1 15,6-1 0-15,10-2 1 0,35-9 0 16,-24 5 0-16,7-1 1 16,5 2 0-16,4 1 1 15,-4-2 0-15,4 1 1 16,-2-3-1-16,3 2-1 15,1-2-1-15,-1 4 0 16,-6 3 0-16,-6-2 1 16,-5 4 0-16,-3 1 1 15,2 2-1-15,-5 1-3 16,2 3-1-16,-6 1-6 16,0 1-3-16,0 9-1 15,-1 4 0-15,1 12 3 16,-2 4 4-16,-1 2 1 15,-4-2-1-15,0-5 1 16,-3 3-1-16,-2 2 3 16,1 3 0-16,-1 4 3 15,0-2 1-15,-1 1 1 16,-1 0 0-16,-1-4-3 16,-1 0-1-16,-1-4-2 0,0 1 1 15,0 4 2-15,0 1 2 16,-1-1 1-16,1-3 1 15,0-9-1-15,1-6-1 16,1 0 0-16,0-1-1 16,-2 1 2-16,3 0 0 15,-2 0 0-15,0-3 1 0,0-4 1 16,-1 0 0-16,-1-3 0 16,1-1-2-16,-1 4 0 15,1-1-1-15,1 0-2 16,1 2 0-16,-1-1 0 15,1 3 1-15,-1-3 1 16,1 2 0-16,-2-2 2 16,2-2 0-16,-1 0 1 15,-1-5 0-15,0 1-2 16,0 1 0-16,2 2-10 16,-2-2-8-16,0-2-6 15,0 1 1-15,0-2 10 16,0-3 8-16,0 1 5 15,0 0 3-15,0-4 5 16,0-2 2-16,-2 0 7 16,1 0 1-16,0 0-2 0,0 0 0 15,0 0-4 1,0 0 0-16,0 0-1 0,-1 0-2 16,-2 5 3-16,0 1 1 15,-12 4 8-15,-33 29 2 16,22-28-1-16,-3-2-2 15,-2 0-13-15,-4-2-4 16,4-5-10-16,0 4-9 16,0-6-38-16,-2 3-40 15,-10-3-203-15,-2-3 194 0</inkml:trace>
  <inkml:trace contextRef="#ctx0" brushRef="#br0" timeOffset="63000.142">22765 13003 536 0,'-5'0'102'16,"2"-3"-77"-16</inkml:trace>
  <inkml:trace contextRef="#ctx0" brushRef="#br0" timeOffset="63064.966">22741 12993 72 0,'-3'-1'18'0</inkml:trace>
  <inkml:trace contextRef="#ctx0" brushRef="#br0" timeOffset="63943.748">22695 12914 255 0,'-2'-1'179'0,"1"0"12"16,0 0-30-16,0 0-61 15,0 0-26-15,0 0-36 16,1-1-8-16,0 1-6 16,0 0-1-16,0 0-4 15,0 0-4-15,0 0-8 16,0-1-3-16,0 1-6 16,0 0-2-16,0 0-5 15,0 0-1-15,0 0-1 16,0 0 0-16,0-1 3 15,0 1-1-15,0 0 2 16,0 1 1-16,0 0 1 16,5 5 0-16,3 3 2 0,-2 13-2 15,30 29 1-15,-31-29 0 16,-2 5 1-16,3-2 1 16,-3-1 2-16,1-1-1 15,-2-5 1-15,0-1 0 16,-2-2 0-16,0-2 0 15,0-2 4-15,-2-3 1 16,-1 0 2-16,-2 1 0 0,-1 0-3 16,-1 1 0-16,-1-1 0 15,1-6 2 1,-1 4 11-16,1-4 6 0,-1 1 11 16,0-3 3-16,-1-2 4 15,0 0-4-15,1-4-3 16,-2 5 1-16,1-7 2 15,1-1 2-15,0-1-5 16,0-8-5-16,1 6-8 16,0-1-3-16,1 1 3 15,-1 3 1-15,3-5-5 16,-1-1-3-16,3-2-7 16,0-4-3-16,2-3-2 15,0-1 0-15,-3-4 1 16,3 2 1-16,-1 3 0 15,2 3 1-15,3 6-1 16,-2 4-1-16,-1 2 2 0,0-1 0 16,2 4 1-16,-2 0-1 15,1 3-4-15,-2 0-1 16,0 2-2-16,0 0-3 16,0 0 1-16,0-1 0 15,7-2 1-15,6-4 0 16,33-16 0-16,-29 18 0 15,3 1-7-15,-1 4-3 16,0 1-18-16,-1 0-13 0,2 2-55 16,-1-2-46-16,2 5-165 15,1 2 193-15</inkml:trace>
  <inkml:trace contextRef="#ctx0" brushRef="#br0" timeOffset="64712.514">22892 13087 286 0,'56'58'143'0,"-50"-58"-44"16,-7 0-52-16,1 1-19 16,-1-2 17-16,1 1 35 15,0 0 13-15,-2 0 5 16,2 0-10-16,0 0-16 16,0 0-6-16,0 0-9 15,0 0-9-15,0 0-13 16,0 0-4-16,0 0-6 15,0-1 2-15,0 1 2 0,0 0 0 16,-1 0-4-16,1 0-6 16,0 0-10-16,0 0-4 15,0 0-4-15,0 0-1 16,0 0 0-16,0 0 0 16,0 0 0-16,0 0 0 15,0 0-2-15,0 0-4 16,0 0-3-16,0 0-2 0,0 0 0 15,0 0 2 1,0 2 3-16,1 11 0 0,1-4-4 16,-1 4-6-16,3 31-22 15,-2-32-20-15,-4 2-56 16,2 0-40-16,2-1 95 16</inkml:trace>
  <inkml:trace contextRef="#ctx0" brushRef="#br0" timeOffset="65412.64">23010 12481 781 0,'-32'30'283'15,"29"-30"-287"-15,0-2-120 16,3 0-20-16,0 2 34 15,0 0 140-15,0 0 76 16,0-1 60-16,0 1-5 0,-1-1-38 16,1 1-17-16,0 0-30 15,0 0-16-15,0 0-17 16,0 0-9-16,0 0-14 16,0 0-4-16,0 0-8 15,0 0-2-15,0-1-4 16,0 0-2-16,0 0-1 15,0 0-2-15,0-1-3 16,1 1-1-16,7-2-1 16,2-1-3-16,-1 2-1 15,5 1-2-15,28 8 1 16,-25 2-1-16,-5 4 1 16,1 1-1-16,-5 2 0 15,0 0 1-15,-1-1 3 16,-1 0 1-16,-2 0-7 15,0-1-4-15,-4-1-11 0,-4 0-3 16,0 0-4-16,-5 1-8 16,-6 1 11-16,-2 0 5 15,1-3 18-15,0 1 13 16,5-4 4-16,4-3 0 16,0-1-1-16,3-5-2 15,4 1-1-15,-2 0-2 16,2-1-4-16,0 0 0 15,0 0-22-15,21 8-27 0,47 20-167 16,-22-19 148-16</inkml:trace>
  <inkml:trace contextRef="#ctx0" brushRef="#br0" timeOffset="66431.128">23707 13650 637 0,'0'3'243'0,"-3"0"-185"16,3-2-24-16,0-2 17 15,0 0 15-15,0-1 30 16,0 1 6-16,0 0-34 16,0 0-16-16,0 0-21 15,0 1-9-15,0 0-9 16,0-1-4-16,0 0-6 0,3-1-2 15,5 1 0-15,1 0 0 16,1 1 1-16,3 1-2 16,30 10-2-16,-28-9-4 15,2 9-6-15,0 2-3 16,-2 2 0-16,-1 5 0 16,-7-9 5-16,1 4 3 15,-4-3 4-15,-1 2-1 16,4 1-1-16,-5 0-2 15,2 3-11-15,-7 3-4 0,-3 1-11 16,-1 1-1 0,-3-1 11-16,1-7 7 0,-2 0 16 15,-4-5 4-15,0-5 4 16,2 1 1-16,-1-4-2 16,1-2-1-16,-2-3-2 15,-1-2 0-15,1-5 10 16,2-2 11-16,-1-7 14 15,0 0 3-15,0-7-4 16,0-3-4-16,4-1 3 16,1-4-1-16,3-6 0 15,2-4-4-15,4 0-1 16,0 6 1-16,4 12 5 16,0 5 2-16,3 3-6 15,3 2-7-15,0 1-13 0,5 4-7 16,3 3-11-16,1 3-7 15,6 4-15-15,-1 1-7 16,1 3-41-16,-1 5-31 16,-3 4-146-16,-1 4 160 15</inkml:trace>
  <inkml:trace contextRef="#ctx0" brushRef="#br0" timeOffset="67050.902">24040 13770 1050 0,'-2'29'377'0,"2"-30"-367"0,3-1-71 15,2-2-46-15,-5 3 5 16,0-1 51-16,0 1 42 16,0 1 17-16,1 0 0 0,7 0-9 15,1 3-6 1,-1 0-12-16,3-2-2 0,-2 15 7 15,27 32 4-15,-33-33 19 16,-2-4 12-16,-1-3 15 16,0-2 0-16,-1-1-11 15,1-3-11-15,-1-2-14 16,0 0-6-16,0 0 1 16,-1 0 2-16,1 0 6 15,0 0 7-15,0 0 1 16,0 0-2-16,0 0-5 15,-1 0-10-15,1 0-32 16,0 0-16-16,0 0-97 16,1 0-41-16,0 0 119 15</inkml:trace>
  <inkml:trace contextRef="#ctx0" brushRef="#br0" timeOffset="67707.167">23889 13418 414 0,'2'-1'192'0,"-4"0"-105"16,2 0-216-16,0 0-51 16,0-1 55-16,0 1 160 15,0 0 122-15,3-1 85 16,3-2-27-16,-4 2-64 15,2-1-33-15,2-2-40 16,-3 2-9-16,3-3-14 16,-5 5-4-16,3-3-10 15,-1 1-8-15,-3 2-15 16,6-4-7-16,1 2-16 0,0-1-11 16,8 1-9-16,28 4-2 15,-29 7 6-15,3 4 7 16,-2 5 9-16,0 0 2 15,-2 5 1-15,0 0 1 16,-4-3-4-16,-2-1-2 16,-2-3-1-16,-5-2-2 15,-3 1 4-15,0-2-1 16,-5-3-4-16,-1-1 1 0,-2 2 0 16,-2 0 2-16,1 0 6 15,-1 2 1-15,4-5 1 16,0-1 0-16,6 0 0 15,2-3 0-15,0 0-1 16,1-3-2-16,0 0-6 16,1 2-7-16,15 14-37 15,44 31-37-15,-17-34-178 16,2 2 174-16</inkml:trace>
  <inkml:trace contextRef="#ctx0" brushRef="#br0" timeOffset="69055.395">23525 12874 353 0,'-2'0'184'15,"1"0"-44"-15,1 0-79 16,-1 0 0-16,1 0 16 16,0 0 13-16,0 0 7 15,0-1-11-15,0 1-34 16,0 0-17-16,0 0-28 16,0 0-7-16,0 0-4 15,0 0 0-15,-1 0 7 16,1 0 10-16,0 0 19 15,0 0 7-15,0-1 2 16,0 1-5-16,0-1-19 16,0 1-6-16,0 0-9 15,0-2-2-15,0 2-2 0,10 0-1 16,-2 0-1-16,7 0 0 16,29 6 2-16,-30-2 0 15,0 1 1-15,0 1 0 16,0 1-1-16,-3 1 0 15,2 0-2-15,-2 5 0 16,1 3-1-16,-3-1-1 16,-2 0 2-16,-1-2 1 15,-4-4 0-15,2 3 1 0,-2-3-11 16,-2 0-4-16,-2 1-3 16,-4 2-3-16,-2-2 10 15,-3 1 5-15,-1-4 6 16,0-1 4-16,1-3 4 15,0-1 2-15,1-2 6 16,-1 0 0-16,0-1 0 16,-3 0 0-16,0-3-3 15,-3-1 1-15,1-1 1 16,1-1 4-16,-1-1 10 16,4 1 2-16,4-2 6 15,1-1 0-15,-2-2-4 16,1 0 3-16,0-2-1 15,1-2-4-15,6 0-2 16,-3-1-4-16,1 0-6 16,1 3 0-16,-1 0-5 15,2 3-2-15,3 3 1 0,-2-2-1 16,3 3-2-16,0-3-3 16,1-1-4-16,3 2-2 15,-1-1-1-15,4 2-2 16,-2-3-4-16,3 8-3 15,1-3-20-15,3 3-18 16,3 5-44-16,2-1-38 16,6 7-137-16,2 0 171 0</inkml:trace>
  <inkml:trace contextRef="#ctx0" brushRef="#br0" timeOffset="69524.923">23877 13132 812 0,'6'4'297'0,"-7"-7"-309"16,0 2-152-16,1 0-77 16,-1 0 42-16,1 1 174 0,0-1 108 15,0 1 102-15,0 0-26 16,0-1-62-16,0 1-21 16,0 0-3-16,0 0 6 15,0 0 12-15,0 0 4 16,0 0-18-16,0 0-15 15,0 0-29-15,0 0-12 16,0 0-14-16,0 0-5 16,0 0-3-16,0 0-3 15,0 0 0-15,0 0-1 0,-1 0 1 16,-1 11-2-16,1 0-10 16,0 0-10-16,1 31-28 15,-1-34-17-15,0 0-46 16,-2-5-24-16,5 2-68 15,-4-2-60-15,2-3 175 16</inkml:trace>
  <inkml:trace contextRef="#ctx0" brushRef="#br0" timeOffset="70058.064">23887 12976 979 0,'38'6'332'16,"-41"-6"-362"-16,2 0-34 15,2-1-3-15,-1 1 21 16,0 0 77-16,0 0 19 15,0-1-2-15,0 0-12 16,0 1-25-16,0 0-7 0,5 0-5 16,4 1-1-16,-1 0 2 15,1 2 0-15,-2-1 3 16,3 0 3-16,-2 1 3 16,-3-1-1-16,5 1 0 15,-3 1-2-15,4 3-3 16,31 23-3-16,-32-19-2 15,0 2-4-15,-5 0-13 16,-3-1-6-16,-2 1-18 16,-2 0 0-16,-1-1 10 15,-3 0 10-15,-1-4 21 16,-1 1 5-16,-1-1 3 16,-1-2 0-16,3 1-3 15,1-4-1-15,2-3-1 16,2 0-1-16,-1 0-3 15,3 0-4-15,0 0-7 16,0 0-3-16,0 0-23 16,18 8-20-16,49 18-101 0,-22-24 104 15</inkml:trace>
  <inkml:trace contextRef="#ctx0" brushRef="#br0" timeOffset="74869.727">22723 13923 105 0,'-1'0'26'16</inkml:trace>
  <inkml:trace contextRef="#ctx0" brushRef="#br0" timeOffset="75712.767">22719 13934 176 0,'0'3'86'16,"0"-1"-38"-16,0 1-22 15,0-2-31-15,0 0-9 16,0 0-1-16,0 0 4 16,0 0 13-16,0 1 11 0,0-2 27 15,0 0 20-15,-1 0 34 16,1 0 10-16,0 0 0 15,0 0-10-15,0 0-32 16,-2 0-14-16,1 0-23 16,0-2-10-16,-1 0-8 15,-2 0-2-15,0-2 3 16,-1 2 2-16,1 0 2 16,-1-1-2-16,0 1-7 15,0-1-2-15,-2-2-1 16,1 0 2-16,-1 1 3 15,0-2 2-15,0 1 3 16,0 0 4-16,0-1 1 16,0 0-1-16,0 0-3 15,1 1-4-15,0-1-5 0,0-1-1 16,0 0 0-16,0-1 0 16,1 0 2-16,0 0-1 15,1 0-1-15,0 1 0 16,-1-1-1-16,1 0 1 15,2 1-1-15,-1 0 1 16,2 1 1-16,-1 0 0 16,-2-1 0-16,1 0 2 0,-1 1 7 15,2-1 8-15,1 0 10 16,0 0 1-16,0-1-2 16,-1-1-4-16,1-3-6 15,-3-32-1-15,5 35-4 16,-2 0-2-16,0 2-5 15,1 1 0-15,-2-3-3 16,4 0-1-16,0 1-1 16,-2-1 1-16,4 3 0 15,-2-3-1-15,2 4 0 16,0-1 0-16,0 0-2 16,1 3 1-16,3-1-1 15,-5 1-1-15,0-2 0 16,1 3-1-16,-2-2-1 15,-1 3 1-15,2 1 0 16,1-1 1-16,0 0-2 16,1 0 1-16,-2 0-2 15,2 1 1-15,1 0 0 0,-1 0 2 16,1 1 1-16,0 0 1 16,0 0 1-16,-1 0 0 15,1 0 1-15,1 1-1 16,-1-1 0-16,1 0 1 15,-1 0 1-15,-1 0 0 16,1 0-1-16,0 1 0 16,0-1-6-16,-2 0-15 15,1 0-49-15,-2 0-34 0,1 0-59 16,-2-1-23-16,0 1 117 16</inkml:trace>
  <inkml:trace contextRef="#ctx0" brushRef="#br0" timeOffset="76658.747">22534 13675 249 0,'0'4'158'16,"0"-2"6"-16,0 0-36 0,-1 0-33 15,1-1-5-15,-1-1-12 16,1 0-6-16,0 0-18 16,0 0-11-1,0 0-23-15,0 0-6 0,0 0-9 16,0 0-3-16,1 0-1 15,-1-1 3-15,0-1 5 16,0 1 1-16,0 1 2 16,1 0-1-16,0-1 3 15,1 0 3-15,-1 0 5 16,0 0 0-16,0-1-7 16,0 1-4-16,2 0-8 15,-1-1-2-15,0 1-1 16,0 0-1-16,2-1-1 15,-1 2 0-15,1 0 1 16,0 0 0-16,1-1-1 0,0 0 1 16,0 1 0-16,1-1 0 15,1 1 0-15,0 1 0 16,1 0 0-16,1 3 1 16,1-2 0-16,-2 1 0 15,0 0-1-15,0-1 1 16,0 2 0-16,0-1 0 15,0 0 0-15,0 1 0 16,-1-1-1-16,0 2 1 16,-1 0-1-16,-1 0 1 0,1 0 0 15,0 0 0-15,-1-1 0 16,-1 1-1-16,1-1 0 16,-1 2 0-16,1 0 1 15,-2 1 0-15,1-1-1 16,-2-1 0-16,1 1-1 15,-1 0 1-15,0 0 1 16,-1-1 1-16,0 0 1 16,-1 1 1-16,-1-2-1 15,-1 2 1-15,0 0 0 16,-2 0 0-16,0 1-1 16,-2 1 1-16,0 0-2 15,-1 0 0-15,-22 25-1 16,21-26-6-16,-2 0-25 15,1 4-23-15,-2-3-69 16,-1 1-51-16,-2-1 109 16</inkml:trace>
  <inkml:trace contextRef="#ctx0" brushRef="#br0" timeOffset="77184.798">22824 13774 297 0,'27'29'192'0,"-27"-30"-7"16,-1 1-46-16,2 0-59 15,-1 0-19-15,0 0-13 16,0 0 0-16,0 0 3 0,0 0-1 16,0 0-8-16,0 0-9 15,0-1-17-15,0 1-8 16,0 1-8-16,0 0-2 16,1 3-1-16,1 0 0 15,-1 2 2-15,1 2-1 16,-1 1 0-16,0 4-1 15,5 30-18-15,-6-28-16 16,0 2-51-16,0-3-32 0,-3-1-75 16,3-2-76-16,0-5 177 15</inkml:trace>
  <inkml:trace contextRef="#ctx0" brushRef="#br0" timeOffset="77658.098">22940 13761 840 0,'39'28'279'0,"-39"-28"-326"0,4 2-48 16,-5-1-13-16,1-1 23 16,0 0 81-16,-2 0 27 15,1 0 8-15,1 0-7 16,1 1-14 0,2 0-6-16,0 1-2 0,1 1 3 15,-1-1 21-15,1 1 8 16,-1 1 15-16,1-1 1 0,-1 2-18 15,0 0-7-15,1-1-15 16,-2 2-4-16,1 1-4 16,-2 0-1-1,-1 1 1-15,-1 1-1 0,-1 5 1 16,-2 27 0-16,4-27-2 16,0-3 0-16,0-1-1 15,0-3-2-15,6 3-8 16,-2 3-10-16,9-1-35 15,4-1-33-15,10-3-136 16,10-2 146-16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8:13:12.2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13469 7487 326 0,'5'0'47'0,"6"0"-160"16,2 3 45-16</inkml:trace>
  <inkml:trace contextRef="#ctx0" brushRef="#br0" timeOffset="781.908">13536 7494 140 0,'80'9'86'0,"-51"-8"-14"0,-1-2-14 15,1 1-27-15,1 0-10 16,-2-1 0-16,-1 2 0 16,8-1 1-16,-3 0-2 15,-2 1-8-15,4-1 0 16,-4 0 4-16,0 1 2 16,4 4 4-16,-4-2 3 0,1 2 8 15,2 2 1-15,2-1-1 16,1-1-5-16,3 5-9 15,-2-4 0-15,1 0 2 16,-5 2 1-16,-3-4-1 16,0 1-2-16,-2 1-3 15,7-2 2-15,2 1 2 16,0 0-1-16,3 0-3 16,2-3-3-16,1-1 0 15,0-1 2-15,2-1-1 16,-2-1 0-16,-9-3-5 15,1 0-3-15,-1 2-2 16,4 1-1-16,4-2-1 16,5 2 1-16,-4 0-2 15,1-3 0-15,1 0 1 16,-2 1-1-16,1-3 4 16,-2 3 5-16,-4 2 2 15,-2-1 2-15,3 0-1 0,2 2-3 16,5 0-2-16,5 1-1 15,-4 2-3-15,-1 3 0 16,1 0-1-16,-2-1 5 16,-3 0 6-16,-3-2 1 15,-2 1 1-15,-3 2-4 16,4-4-5-16,2-1-1 16,0 0 2-16,4-4 3 0,1 1 1 15,0 2 0-15,2-5-5 16,-2 3-1-16,-5-3-3 15,-1 3 0-15,0 0-2 16,0 1 0-16,6 2 0 16,-2 0 0-16,0 0 0 15,-3 0 1-15,-2 1 1 16,0 3 0-16,0 4 0 16,-1 2 1-1,0-1-2-15,0 1-1 0,2-4-1 16,2 3 1-16,4-3-1 15,0-1 1-15,1-3 0 16,1 1 0-16,-3-2 0 16,4 0 0-16,-7 1 0 15,-2-1 1-15,-5 1 0 16,-6-2 0-16,-3 0-2 16,0 1 0-16,-4-1-48 0,-1 1-96 15,-2-1 96-15</inkml:trace>
  <inkml:trace contextRef="#ctx0" brushRef="#br0" timeOffset="23973.49">6824 10604 728 0,'-14'0'305'0,"5"-5"-154"16,0 4-141-16,2 4-40 15,-1 2-1-15,-2 2 22 16,3 0 26-16,-1-3 40 15,4-2 12-15,3-2 4 16,-1 0-8-16,2 0-8 16,0 0 1-16,0 0-11 15,0 0-6-15,0 0-20 16,0 0-13-16,0 0-9 16,0 0 0-16,0 0 0 0,15 1 1 15,4 0-1-15,32 4 1 16,-22-3-1-1,0-1-1-15,-1 1 1 0,1-2 0 16,-2 0 0-16,-1-4 1 16,2 4 0-16,-2 0 1 15,4 1 0-15,-2 5 0 16,0-4 1-16,-1-1 1 16,0-4 1-16,2 0-2 15,0-1-1-15,3-1 0 0,0 4 0 16,-1-1-1-16,0 0 2 15,-3 2 0-15,-1 0 1 16,-3-1 0-16,0 2-1 16,0 1 0-16,2 3-1 15,-2 0 0-15,0-2 0 16,0 0 1-16,2-3 0 16,-5 0 2-16,-1 0 0 15,0-2 0-15,-3 0 0 16,4-1 0-16,-5 0-2 15,-2 2-1 1,-7 1-6-16,-4-2-13 0,-1 2-53 16,-2 0-61-16,0 0 81 15</inkml:trace>
  <inkml:trace contextRef="#ctx0" brushRef="#br0" timeOffset="26143.564">13498 10305 659 0,'-61'28'187'0,"59"-31"-295"16,1 0-39-16,2 3 25 0,-1 0 33 16,0 0 115-16,0 0 35 15,-1-1 8-15,1 0-3 16,-2 0-16-16,1 0-5 15,1 1 2-15,0 0 2 16,0 0 2-16,0 0-1 16,-1 0 1-16,1 0-1 15,-1 0-11-15,1 0-6 16,0 0-12-16,0 0-6 0,0 0-6 16,0 0-1-1,0 0-4-15,0 0-1 0,0 0-2 16,0 0 1-16,0 0-1 15,0 0 1-15,0 0-1 16,0 0 0-16,8 3 3 16,-5 0 1-16,6 0 4 15,-4 0 3-15,2 1 2 16,-2-2 1-16,-3-1-1 16,0 1-1-16,2-1-1 15,1 1-1-15,-1-1 0 16,1 1 0-16,2 2 1 15,1-2 0-15,2 2-2 16,3 0 0-16,27 14-2 16,-27-15 1-16,3 2 3 15,0-2 0-15,5 2 0 16,2-2-1-16,0 1-4 16,2-2-2-16,3 0 5 0,0-1 4 15,6 1 5-15,-3 0 1 16,1-2-4-16,-4-2-4 15,-2-2-1-15,-1 1-1 16,2-3-1-16,0 5 1 16,-3-3-5-16,3 2-1 15,-2 1-2-15,0-2 0 0,-4 3 0 16,0-2 0-16,-6-1-1 16,1 0 1-16,0 1-1 15,-1 1 1-15,0 1-2 16,0 0 1-16,2 0 0 15,2 0-1-15,3 0 0 16,1-1 0-16,0-1 1 16,-1-1-1-16,-1 3 1 15,-2-1 0-15,-4-1 1 16,3 1-1 0,-2-1 1-16,-2 0 1 0,0 2-1 15,-4 0 1-15,-4 0-2 16,-3 0 1-16,-2 0-1 15,-1 0 0-15,-1-1 0 16,1 1 0-16,0 0 6 16,0 0 3-16,0 0 2 15,0 0-1-15,0 0-19 16,0 0-27-16,0 0-70 0,0 0-50 16,0 0 92-16</inkml:trace>
  <inkml:trace contextRef="#ctx0" brushRef="#br0" timeOffset="27057.265">13770 9056 659 0,'13'39'94'0,"-17"-42"-146"15</inkml:trace>
  <inkml:trace contextRef="#ctx0" brushRef="#br0" timeOffset="27591.907">13779 9092 272 0,'0'0'167'0,"0"0"-21"16,0 0-39-16,0 0-53 16,0 0-11-16,0 0-1 15,0 0 2-15,0-2 0 16,0 1-7-16,4 0-14 15,0-1-8-15,6-4-11 16,0-1-2-16,29-18-2 16,-27 17 0-16,4 3-1 0,0-1 0 15,4 4 0-15,-2-1 1 16,-1 0-1-16,6 3 1 16,2 1 0-16,0 2 0 15,-2-2 0-15,-4 2 0 16,-6 1 0-16,0 3 0 15,-1 1 0-15,-2 1 0 16,-2 1 0-16,-1 1 0 16,-5 0 6-16,1 0 10 15,-2 0 10-15,-4 1 0 0,0 0-5 16,-4 1-8-16,-2 4-9 16,-3 2-2-16,-2-3 0 15,2 1-1-15,-1-4 1 16,2-3-1-16,1-2 0 15,1 2 0-15,2-8 1 16,4 1-1-16,0 0 1 16,1-2 1-16,2-1 13 15,0 0 5-15,0 0 8 16,0 0 5-16,0 0-6 16,0 0-5-16,0 0-7 15,0 0-6-15,29 6-3 16,33 7-1-16,-16-5-2 15,3 0-1-15,-1 6-17 16,1-1-29-16,-8 5-132 16,2 7 117-16</inkml:trace>
  <inkml:trace contextRef="#ctx0" brushRef="#br0" timeOffset="35186.298">20782 10359 79 0,'-29'61'2'0,"30"-61"-29"16,2 0 29-16,-3-3 60 15,0 2 21-15,0 0 23 16,0 1-8-16,0 0-19 16,0 0-9-16,0 0-21 15,0 0-10-15,0 0-4 16,0 0 5-16,0 0 8 15,0 0 4-15,0-1 4 0,0 1-1 16,0 0 0-16,0 0-2 16,0 0-12-16,0 0-7 15,0 0-18-15,0 0-7 16,0 0-5-16,0 0 1 16,0 0 9-16,0 0 4 15,0 0 9-15,0 0 3 16,0 0 6-16,0 0 4 15,0 0 5-15,0 0-1 16,0 0-7-16,0 0-4 0,0 0-7 16,0 0-3-16,0 0-3 15,0 0-1-15,0 0-4 16,0 0 0-16,0 0-2 16,0 0-1-16,0 0-3 15,-2-1-1-15,1 0 4 16,1 1 2-16,-1 0 4 15,1 0 3-15,-1-2 0 16,1 1-2-16,0 1-3 16,0 0-2-16,0 0-5 15,0 0-1-15,0 0 1 16,0-1-1-16,0 1 1 16,0 0-2-16,0 0-2 15,0 0 0-15,0 0-1 16,0 0 0-16,0 0 0 15,0 0 0-15,0 0 1 0,0 0-1 16,0 0 0-16,0 0 0 16,0 0-2-16,0 0 0 15,0 0-2-15,0-1 0 16,0 0 0-16,6 0-1 16,5-1 1-16,2 1-1 15,32-1 1-15,-29-1 0 16,5 1 0-16,0 1 1 0,0-1 1 15,4 1-1 1,2 0 1-16,0 1 0 0,2-2-1 16,-1 2 0-16,-2 0-1 15,3 2 0-15,2 0 0 16,0 0 0-16,1 2 1 16,3-1 1-16,-2-2-1 15,1 3 2-15,-1-4 0 16,-1 0 1-16,-2 3 0 15,0-2 0-15,-4 4 1 16,-2 0-1-16,-3-3-1 16,-3 3 1-16,-4-2-1 15,-4 0-1-15,-3 2 0 16,-1-3-2-16,-1 0-2 16,-4-1-6-16,-1-1-13 15,0 0-10-15,-1 0-33 16,-1 0-33-16,1 0-150 15,1 0 161-15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8:14:20.5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7114 6902 152 0,'0'1'91'0,"0"2"-2"0,0-3-38 16,0 0-2-16,0 0-1 15,-2 0 4-15,1 0 10 16,0 0 5-16,0 0 2 15,0 0-7-15,0 0-23 16,-1 0-11-16,1 0-16 16,0 0-4-16,0 0-5 15,0 0 3-15,0 0 15 16,0 0 9-16,-1 0 7 16,1 0 1-16,0 0 1 15,1 0-4-15,0 0-7 16,0 0-4-16,0 0-15 0,0 0-4 15,0 0-2-15,0 0-1 16,0 0-1-16,0 0 0 16,0 0-1-16,0 1 0 15,1 2 0-15,4 2 0 16,-1-2 6-16,0 2 1 16,-2-3 7-16,1 1 0 15,0-1 2-15,3 1 0 0,2 2-1 16,-4-2 0-16,8 0-3 15,5 1-1-15,26 29-3 16,-23-30 0-16,-3 2-2 16,-3-3-1-16,5 0 2 15,1 2 0-15,2-2 0 16,0-2 1-16,-3 0-3 16,3 2-1-16,-3-2 0 15,-1 4-1-15,2-4 0 16,-1 0 1-16,1 0 0 15,-1 0 0-15,3 2-1 16,4-1 0-16,-1 0-1 16,0 2 0-16,-4-1 0 15,-1-1 0-15,-3 0 2 16,3 2 2-16,0 0 4 16,-1-1 3-16,-3 1 0 15,2-2 0-15,-1 0-3 16,2 0-2-16,0 1 0 15,-3 1-2-15,0-1-2 0,-1 0 0 16,-1 0 0-16,1 1-1 16,0-2 0-16,1 1-1 15,2 0-1-15,2-1 0 16,-2 0 1-16,3 2 0 16,0 1 0-16,1-2-1 15,1 0 1-15,-1 0-1 0,1-2-1 16,-4 1 1-16,-2 1-1 15,0 3 0-15,-1-2 1 16,2 1 0-16,7-1-1 16,-6 1 1-16,3-2-1 15,1 0 1-15,0 2 0 16,4-4 1-16,-1 0-1 16,1 2 1-16,-3-2-1 15,1 0 0-15,1 0 0 16,-1 0 0-16,0-1 0 15,0 0 0-15,-6-3 0 16,4 3 1-16,-2-2-1 16,7 1 0-16,-2-2 0 15,3-1 0-15,3 2 0 16,-2-3 1-16,5 2-1 16,-5-1 0-16,-2 0 0 15,-1-1-1-15,0 4 1 0,0 0-1 16,3-1 0-16,-4 3 0 15,4-1 0-15,0 1 1 16,-1-1 1-16,-1-1-1 16,-1-2 1-16,-3 0 0 15,1-1-1-15,4 3 1 16,-1 0 0-16,0-1 0 16,-3 1 0-16,0 0 0 0,-2-2 0 15,4 2-1-15,-1 2 0 16,0-1 0-16,0 1 1 15,0 0 1-15,0 0 2 16,0 0 1-16,-3 0 3 16,0 0 0-16,-1 0 0 15,-1-1-2-15,1-1-2 16,-1 4-2-16,1 0-1 16,1 0-1-16,-3 2 0 15,3-2-1-15,-1-1 1 16,0 3 0-16,2-4 1 15,3 2 0-15,2-1 1 16,1 0-1-16,-1 0 0 16,-1 0 0-16,-1-1 1 15,4 3-1-15,2-3 0 16,-6 0 0-16,-1 0 0 16,-4-3 0-16,0 2 0 0,2 1 1 15,3 0 0 1,0-1-1-16,0 0 0 0,0-1 0 15,0 2-2-15,2 0 1 16,-1-1-1-16,2 2 0 16,-1 0 0-16,1 0 0 15,0 2 0-15,1 2 0 16,0-2 0-16,-5 2 0 16,-4-3 0-16,0 3 1 0,-7-3 0 15,2-1-1-15,2 3 0 16,-4-3 0-1,0 3 0-15,-1-2-1 0,-3 2-1 16,-2-1 1-16,-1 4 1 16,-2-2 0-16,-4-2 0 15,0-1 0-15,-2-2 0 16,0 0 1-16,-1 0 0 16,1 0 0-16,0 0-1 15,0 0-5-15,0 0-37 16,-1 0-37-16,0 0-139 15,0 0 137-15</inkml:trace>
  <inkml:trace contextRef="#ctx0" brushRef="#br0" timeOffset="2659.035">12765 5945 741 0,'7'42'176'0,"-6"-40"-333"15,1 2-65-15,1 4 29 16,-1 3 77-16,0 2 130 16,-2-2 21-16,1 2 28 0,0 1 7 15,1 6-6 1,-1 1-19-16,1 9-28 0,4 5-6 16,4 8 7-16,3 9 2 15,5 13 4-15,-1 2-1 16,-1 24-14-16,2 1-2 15,-2-3-6-15,4-2 1 16,-1-30 1-16,-2-11 3 16,-2-17 10-16,1-8 18 15,-7-13 21-15,0-2 11 0,-2-10 21 16,-2-4-4-16,5-8-13 16,5-7-7-1,-1-13-11-15,3-5-8 0,-2-8 8 16,-1-2 2-16,2-9-3 15,-2 0-6-15,1-7-18 16,0-2-9-16,-2-1-15 16,3-2-2-16,0-10 1 15,0 4-1-15,1 6 2 16,-3 2 3-16,-2 19 0 16,-3 1 0-16,-1 9-4 15,1 10-3-15,-3 10-30 16,1 7-24-16,-2 10-65 15,-2 0-43-15,2 1-37 16,1 0 4-16,4 3 21 16,0 0-15-16,4 4 138 0</inkml:trace>
  <inkml:trace contextRef="#ctx0" brushRef="#br0" timeOffset="3422.886">12832 6431 220 0,'-1'3'139'16,"1"-3"1"-16,0 0-18 0,-2 0-27 16,1 0 1-16,1-1-10 15,0 1-15-15,0-1-30 16,0 0-15-16,0 1-24 16,0-1-4-16,0 1-5 15,0 0 0-15,0 0 2 16,0 0 2-16,0 0 3 15,0 0 0-15,0 0 7 16,0 0 4-16,11 4 1 16,3 1 1-16,37 11-5 15,-28-15-2-15,1-1-1 16,4 2 0-16,-8-2 1 16,-2-1 1-16,-4 0-1 15,-3 0-1-15,-3-1-1 16,-3 0-1-16,1 2-2 15,-2 0-1-15,-4 0 0 16,0 0-1-16,0 0-6 16,0 0-12-16,0 0-86 0,0 0-86 15,0 0 116-15</inkml:trace>
  <inkml:trace contextRef="#ctx0" brushRef="#br0" timeOffset="5015.358">14568 5943 474 0,'0'-7'161'0,"0"7"-104"16,-1-2-104-16</inkml:trace>
  <inkml:trace contextRef="#ctx0" brushRef="#br0" timeOffset="5400.838">14562 5932 157 0,'-14'-2'133'0,"-2"0"19"16,-29-5-13-16,30 1-52 16,0 3-24-16,-2 1-20 15,0-3-2-15,-6 4 2 16,-2-3 0-16,-2 4-10 15,-4 3-8-15,-7 5-16 16,-3 3-6-16,-3 7-3 16,2 1-2-16,1 2 1 15,2-1 0-15,5 0 1 16,4 1 2-16,0 3 13 16,7 5 4-16,0 4 3 15,3 3 0-15,11 3-12 16,-5-3-3-16,7 1-4 0,-1 0-1 15,-2-1 1-15,5 1 1 16,5-4 3-16,3-2 0 16,8-5 4-16,-1 0 1 15,7 2 1-15,-2-3 3 16,3-1 19-16,6-2 9 16,1-7 13-16,3-2 2 15,4-4-20-15,1-3-12 0,0-5-27 16,0 1-18-16,-1-3-45 15,-2-2-32-15,-2-3-74 16,3-6-62-16,-1-11 147 16</inkml:trace>
  <inkml:trace contextRef="#ctx0" brushRef="#br0" timeOffset="5662.172">14905 6307 789 0,'8'8'72'16,"6"14"-178"-16</inkml:trace>
  <inkml:trace contextRef="#ctx0" brushRef="#br0" timeOffset="5965.357">14953 6509 297 0,'2'14'194'15,"4"0"-1"-15,-1-2-41 0,-2 1-62 16,2 1-14-16,-2 3-20 15,1 2-7-15,0 1-10 16,-1 4-8 0,-1 0-12-16,-1-2-3 0,-1 1-6 15,-2-1-2-15,-5-3-1 16,-1 2-2-16,-1-1 3 16,0 0 2-16,0-5 13 15,0-2 10-15,-2-10 12 16,2 2 5-16,-2-5-2 15,1 0-6-15,-8-2-12 16,-1-9-8-16,-4 0-18 16,0-4-7-16,-3-4-26 15,-1 0-20-15,1-4-53 16,-4-3-26-16,7-2-50 16,4-2-23-16,7-11-74 0,6 0 166 15</inkml:trace>
  <inkml:trace contextRef="#ctx0" brushRef="#br0" timeOffset="6227.668">14774 6084 1141 0,'35'-21'248'15,"-29"37"-376"-15,5 22-50 16,1 5 21-16,-3 2 133 16,-4-5 17-16,-3-9 8 15,0-1-8-15,2-8 6 16</inkml:trace>
  <inkml:trace contextRef="#ctx0" brushRef="#br0" timeOffset="7891.36">16138 5829 619 0,'-1'0'244'16,"0"-1"-152"-16,0 0-72 0,0-1-6 15,-1 1 1-15,1 0-2 16,0 0-6-16,0 0-7 15,0 0-5-15,0 1 0 16,1 0 3-16,0 0 2 16,5 29 3-16,13 34 5 15,-1-18 4-15,1 4-1 16,-4 17-3-16,4 4-4 16,-7 7-2-16,-2 0 1 0,3-13 1 15,-5-6 2-15,-1-6 4 16,-1-3 1-16,1-4 0 15,-1-3 0-15,-1-6 1 16,0-9 4-16,3-9 15 16,0-5 9-16,0-8 25 15,-4 0 13-15,-1-5 23 16,1-3 4-16,-3 2-22 16,0 0-16-16,4-12-40 15,7-18-9-15,8-46-3 16,-8 29-2-16,2-9 1 15,1 3-4-15,5-6-4 16,3-6-1-16,1-12-1 16,0-2 0-16,4-2-2 15,-1 6 2-15,0 15 1 16,0 4 0-16,-7 8 0 0,-2 8-1 16,-6 10-4-1,-1 8-10-15,-4 11-26 0,-4 3-20 16,-2 3-40-16,-1 0-24 15,-3-3-35-15,-2 1-20 16,-1-1 112-16</inkml:trace>
  <inkml:trace contextRef="#ctx0" brushRef="#br0" timeOffset="8128.727">16257 6006 729 0,'2'4'183'0</inkml:trace>
  <inkml:trace contextRef="#ctx0" brushRef="#br0" timeOffset="8354.78">16229 6182 347 0,'5'2'187'0,"3"0"-22"0,-2-2-33 15,1 0-32-15,1-3-11 16,2 1-31-16,0-3-15 15,9 0-21-15,-6 2-7 16,6-3-10-16,3 1-3 16,2 1-1-16,6-1-1 15,-1 5 0-15,-1 0-1 0,-1 3-1 16,0 0-1-16,-4-1-6 16,-1 3-16-16,-6 0-67 15,-3-2-51-15,-6 2 84 16</inkml:trace>
  <inkml:trace contextRef="#ctx0" brushRef="#br0" timeOffset="8829.539">16858 6274 353 0,'18'11'198'16,"0"1"-41"-16,4 3-78 16,0 3-21-16,5 1-23 15,0 2-6-15,2 1-9 16,-1-1-6-16,0 4-2 15,-2-1 0-15,0 0-4 16,-5 4-1-16,1 9-7 16,-7 2-2-16,-2 0-10 15,0-4-23-15,-10-10-46 16,3-8-15-16,-4-9-75 16,-2-1 107-16</inkml:trace>
  <inkml:trace contextRef="#ctx0" brushRef="#br0" timeOffset="9060.919">17382 5943 1077 0,'-53'9'134'0,"34"9"-233"16</inkml:trace>
  <inkml:trace contextRef="#ctx0" brushRef="#br0" timeOffset="9283.385">17259 6016 240 0,'-110'123'140'16,"85"-95"-20"-16,8-2-54 15,-1-2-15-15,4 1-18 16,1-3-2-16,1-1 10 16,1 1 5-16,-1 9-1 15,-1 1-6-15,0 4-21 16,-2 1-6-16,-2-3-8 16,4 0-2-16,-1 4-1 15,2 0 0-15,6-2 3 16,1-1 0-16,1-10 1 15,1-3-1-15,0-5-2 16,3-3-1-16,-1-6-31 16,1-1-62-16,4-2 61 0</inkml:trace>
  <inkml:trace contextRef="#ctx0" brushRef="#br0" timeOffset="9909.021">17420 6756 1490 0,'1'-2'388'15,"2"2"-589"-15,1 4-80 16,-4-4 15-16,0 0 145 16,0 0 149-16,0 0 69 15,0 0 14-15,0 0-8 16,0 0-21-16,9-2-41 16,4-5-16-16,32-35-19 15,-28 16 2-15,0-5 12 16,-1-2 4-16,-1 1 3 15,-3 5-7-15,-1 8-12 16,-3 5-5-16,-2 10-7 0,-3 1-7 16,-1 3-6-16,-2 0 0 15,0 0 4-15,1 5 5 16,5 20 5-16,6 31 1 16,-12-28 1-16,2 1 1 15,2-1 1-15,-1 0 1 16,4-1 1-16,2 3-1 15,2-2 3-15,-2-2 3 16,5 0 6-16,-5-10 3 0,3-1 2 16,5 0 2-16,0-7-2 15,3 1 2-15,3-3-2 16,1-4-3-16,0-2-5 16,5 0-4-16,0-4-7 15,-4-3-4-15,-2-9-17 16,-2 1-8-16,-4-7-28 15,-3-2-40-15,-3-6-57 16,0-7-28-16,-5-9-125 16,-3-6 197-16</inkml:trace>
  <inkml:trace contextRef="#ctx0" brushRef="#br0" timeOffset="10692.564">17582 6096 309 0,'39'82'136'0,"-29"-79"-48"15,-1 1-76-15,-1 3-9 16,2-1 15-16,-8-2 34 15,0 0 11-15,-1-4 11 16,-1 0-7-16,0 0-27 16,0 0-9-16,0 0-13 15,0 0-6-15,0 0-8 16,0 0-1-16,2 0-1 16,1 0 0-16,1 0 0 15,1 0-1-15,0 0 4 16,1 0 10-16,-1-1 16 15,0 0 7-15,-2-1 9 16,0 1-5-16,-1 0-7 0,-1 0-5 16,-1 0-9-16,0 0-6 15,1 0-2-15,-1-1-1 16,0 0 1 0,0 1 1-16,0 0-7 0,0 0-2 15,2-1-7-15,-1 1-1 16,0 0-2-16,-1 0 1 15,0 0 2-15,0 1 1 16,0 0 1-16,2 4 0 0,2 5 1 16,-1 0 1-16,-1-5 4 15,0 0 2-15,0 0 8 16,-2-4 3-16,2 4 3 16,-1-2 1-16,0 2-4 15,4-2 0-15,-1 0-5 16,-3-2-2-16,-1 0 1 15,0 0 2-15,0 0 1 16,0 0-2-16,0 0-7 16,0 0-7-16,0 0-14 15,-1 0-15-15,-1 1-103 16,1 1 91-16</inkml:trace>
  <inkml:trace contextRef="#ctx0" brushRef="#br0" timeOffset="11748.961">20180 6294 120 0,'-49'21'5'0,"49"-25"25"15</inkml:trace>
  <inkml:trace contextRef="#ctx0" brushRef="#br0" timeOffset="12030.992">20134 6308 99 0,'8'5'82'0,"-1"0"18"15,0-3-10-15,1 5-16 16,2 7-4-16,31 27-9 15,-30-25-4-15,2 3-19 16,1-1-10-16,1 3-15 16,2 1-4-16,4 9-4 15,-3 7 0-15,3 8-1 16,0 5-1-16,-3 1-2 16,2 1-1-16,-1 5-1 15,1-2 0-15,3-4 1 16,-1-4 2-16,-2-7 1 0,-3-2-2 15,-2-6-1-15,-4-3-4 16,0-10-74-16,-2-7-72 16,-3-15 93-16</inkml:trace>
  <inkml:trace contextRef="#ctx0" brushRef="#br0" timeOffset="12430.456">20672 6295 1084 0,'-43'-4'263'15,"39"5"-423"-15,3 17-54 16,-8-2 8-16,-3 9 108 16,0 3 79-16,-5-4 53 15,4 3 13-15,-6-6 21 16,-3-1 4-16,0 2 1 0,-1 4-9 16,0 10-23-16,1 5-10 15,2 4-15-15,-1-3-5 16,1 2-7-16,-1-1 0 15,2-1-3-15,0 0 0 16,2-6-1-16,1-4-1 16,6-6-45-16,0 1-36 15,9-2-149-15,5 1 144 16</inkml:trace>
  <inkml:trace contextRef="#ctx0" brushRef="#br0" timeOffset="12985.466">20791 7196 972 0,'5'4'320'0,"3"0"-331"15,-1 1-4-15,4-2 5 16,0 0 5-16,-2-3 20 16,1-2 9-16,1 1 13 15,0-2 1-15,2-5-6 16,1 0-3-16,-2-4-10 0,1-3 2 16,0-7 1-16,-2-3 0 15,4-10-5-15,-1-3-7 16,-4 1-7-16,1-1-3 15,-5 13-4-15,1 3 3 16,-4 11 1-16,0 4 1 16,1 2-4-16,-5 4-9 15,3 0-10-15,-2 1-1 16,0 0 5-16,0 0 4 0,2 6 9 16,5 11 1-16,12 37 0 15,-17-26 0-15,4 9 2 16,-4 4 0-16,-3-1 2 15,6-2 1-15,1-2 4 16,1-8 1-16,11 3 0 16,-9-4 0-16,4-9-2 15,4 0-1-15,-4-11 1 16,8 0 0-16,3-2-6 16,-1-7-6-16,-2-11-33 15,0-4-38-15,1-16-205 16,0-4 190-16</inkml:trace>
  <inkml:trace contextRef="#ctx0" brushRef="#br0" timeOffset="13331.569">21115 6598 1212 0,'-2'-7'304'0,"1"10"-583"15,-4 7-5-15,3 6 48 16,-4 1 124-16,-4-3 207 15,4-1 22-15,2-3-12 16,2 0-28-16,2 0-35 16,0 2-14-16,-3-1-21 15,-4-4-9-15,3-3-55 16,2-3-43-16,9-1-111 16,3-5 123-16</inkml:trace>
  <inkml:trace contextRef="#ctx0" brushRef="#br0" timeOffset="13857.088">21595 6582 753 0,'-14'65'11'0,"10"-71"-60"16</inkml:trace>
  <inkml:trace contextRef="#ctx0" brushRef="#br0" timeOffset="14634.542">21494 6547 483 0,'6'1'158'0,"-1"3"-195"16,-1-1-43-16,6 2 2 16,0 1 20-16,-4-4 91 15,5-1 27-15,-4-2 31 16,7-1 7-16,4-2-20 16,2 0-6-16,4-3-15 15,4 0-8-15,5 0-12 16,5 2-4-16,5 1-9 15,1-2-5-15,2 2-2 16,1 0-1-16,-1 4-5 16,-4 0-1-16,-1 2-6 15,-1 1-1-15,-2-1-2 0,3 1 1 16,-4 2-2-16,0-2 1 16,-4 2-1-16,-3-2 0 15,-2 0-2-15,-6-2-2 16,-4 1-37-16,-3-2-46 15,-7-1-116-15,-1-3 123 16</inkml:trace>
  <inkml:trace contextRef="#ctx0" brushRef="#br0" timeOffset="15077.154">21888 6252 969 0,'10'2'348'15,"0"-2"-250"-15,6 5-474 16,6 4 2-16,1 2 93 15,-4-5 139-15,-1 1 222 16,0 0 15-16,0 2-13 16,2 2-27-16,0 3-30 15,0-4-9-15,0 2-14 0,-2-2 1 16,-1 0 30-16,-3 3 12 16,-2-3 18-16,0 4 2 15,-5-3-30-15,1 5-11 16,-3 2-20-16,-3 1-3 15,-3 4-2-15,-5-1 1 16,-5 10 0-16,-3 0 3 16,-1 2 3-16,-1-3 1 0,-3-8-2 15,2-1-9-15,0-6-68 16,-2-5-88-16,7-6 99 16</inkml:trace>
  <inkml:trace contextRef="#ctx0" brushRef="#br0" timeOffset="16627.147">24078 5066 213 0,'-39'5'86'0,"-2"6"-49"16,-6-1 1-16,-2 2 6 15,-7 0 6-15,-11 5-3 16,-1 2-17-16,-2 10-18 0,1 4-5 16,11 4-2-16,2 4 16 15,2 2 37-15,-1 5 6 16,-2 8-2-16,3 0-16 16,4 5-38-16,4 1-8 15,6-2 3 1,4-1 4-16,2-3 31 0,3-3 4 15,7-2 1 1,-4 1-4-16,1-5-30 0,0 4-4 0,-4 3-4 16,1-1 1-16,-2 2 0 15,-4 0 4-15,-2-2 8 16,0 2 2-16,-2 0 2 16,4-1 0-16,5 8 0 15,2 0-1-15,13 2 0 16,2-1-2-16,5-6-4 15,4-3-2-15,4 1 1 16,2 1-1-16,13 2-1 16,3 4 0-16,7-6 20 15,9 0 12-15,5-5 11 16,3-6 3-16,13-1-12 16,3-3-11-16,6-9-5 15,2-2-1-15,-2-5-3 16,0-3 0-16,6-4-4 15,5-1-1-15,4-6-5 0,-1 0-2 16,4-8-3-16,0 1-1 16,4-4-3-16,4-4 2 15,-6-1 8-15,-10-7 1 16,-14-3 7-16,-2 0 0 16,-5-2-7-16,-2 2-2 15,5-3-7-15,-6 1-3 16,1 0-1-16,-4-3 0 15,-5-2 1-15,0-2-1 16,-8-4 2-16,-2-3-2 0,-2-1 0 16,-5 0-1-16,6-3 0 15,1-1-1-15,2-10 0 16,0-6 0-16,-2 1 0 16,-3-1 0-16,-3 4-2 15,1 0 0-15,-3-3-3 16,-1 3 1-16,-4-2 1 15,-1 5 0-15,-1-10 1 16,1 3-1-16,-2-1-24 16,-2-5 5-16,0 12 5 15,-5-1 3-15,-3 6 25 16,0 0-3-16,-6-7-6 16,1-2-3-16,-1-4-9 15,-1 0 1-15,-3 2 1 16,-3 4 5-16,-2 0 4 15,-5 3 0-15,-1 7 0 0,-3-2-3 16,-2 0-15-16,-2-3-1 16,-4-3 0-16,-2 4 0 15,-1 9 15-15,-3-1 2 16,-8 4-17-16,2-2-1 16,-5 0-1-16,3 3 0 15,-1 7 14-15,-4-1 2 16,-8 7-6-16,-4-2-8 0,-10 4 1 15,-4 0-1 1,-1 2 4-16,-1 3 6 0,4-1-1 16,2-4-1-1,-1 6 0-15,-1-1 2 0,4 2-1 16,6 6 2-16,9-3 1 16,5 4 0-16,9 2-10 15,0 1-5-15,4-1-12 16,-1 5-26-16,2 2-125 15,-7 3 128-15</inkml:trace>
  <inkml:trace contextRef="#ctx0" brushRef="#br0" timeOffset="17161.717">23513 5994 887 0,'0'0'176'0,"0"0"-226"15</inkml:trace>
  <inkml:trace contextRef="#ctx0" brushRef="#br0" timeOffset="17538.713">23472 5996 246 0,'-101'9'113'0,"72"-5"-43"15,-5 2-45-15,-4 0-18 16,-1 3-2-16,-4 1 14 0,-1 0 9 15,5 8 12-15,4 3 4 16,5 9-14-16,3 2-7 16,5 2-9-16,-1 3 3 15,-4-2 18-15,5 2 0 16,-2-2 2-16,3-2-7 16,10-2-17-16,0-4 4 15,7-2 2-15,3-6 2 16,3-2 5-16,4 1-2 0,4 2 3 15,7 2 0-15,4 7 8 16,3 0 0 0,3-5 1-16,-7 0 5 0,6-9-12 15,4-3-2-15,9-5-9 16,10 0-9-16,5-4-2 16,1-2-1-16,1 1 2 15,1-2 1-15,-6-2-1 16,-6 0-2-16,-5 0-2 15,-3-3-1-15,-3 2-1 16,0 0-18-16,-7-2-55 16,-8 1-48-16,-5-6 67 15</inkml:trace>
  <inkml:trace contextRef="#ctx0" brushRef="#br0" timeOffset="17777.316">23914 6525 1146 0,'3'7'227'0,"-3"10"-300"16</inkml:trace>
  <inkml:trace contextRef="#ctx0" brushRef="#br0" timeOffset="18092.398">23913 6592 133 0,'-10'121'106'0,"10"-97"49"16,6 3-29-16,-1-2-21 15,1 1-21-15,-2-1-19 16,-3-5 5-16,3-1 19 15,0-3 1-15,-2-4-19 16,0-3-18-16,-2 0-26 16,-1-3-5-16,1 2-13 15,1-2-1-15,-1-2 7 16,0 1 7-16,-1-1 14 16,0-4 7-16,0 0 12 15,0 0-3-15,0 0-8 0,-1 0-9 16,1 0-16-16,-10 1-6 15,-10-2-5-15,-29-12-2 16,19-3-5-16,0-3-5 16,1-3-11-16,-1-5-5 15,7-2-30-15,4 1-26 16,5 2-80-16,5-2-44 16,4 4-46-16,2-4-16 0,-1-2 175 15</inkml:trace>
  <inkml:trace contextRef="#ctx0" brushRef="#br0" timeOffset="18356.693">23793 6104 948 0,'5'25'308'0,"-2"18"-365"15,2 12-20-15,-4 16-25 0,-3 2 49 16</inkml:trace>
  <inkml:trace contextRef="#ctx0" brushRef="#br0" timeOffset="25989.409">19675 9015 423 0,'-4'-2'144'15,"-4"-1"-149"-15,2 0-18 16,2 1-1-16,1 2 3 16,2-1 30-16,0 0 17 15,-1 0 24-15,1-1 7 0,0 2-7 16,0 0-6-16,-4 0-22 15,-5 0-11-15,3 2-6 16,-2 2-3-16,-2 8 0 16,-25 43 3-16,26-16 4 15,2 6 1-15,0 13-2 16,2 8-2-16,1 4-5 16,-3 5-1-16,-1-7-3 15,1-10 0-15,0-19 1 16,5-13 2-16,1-17 10 15,0-2 19-15,0-9 12 16,-5-8-8-16,-2-12-28 16,0-8-20-16,2-11-14 15,2 0 6-15,5-3 20 16,1-1 2-16,3-6-14 16,2-5-4-16,3-5-4 0,1-6-1 15,3 4 3 1,1 0 0-16,1 9 3 0,4 8 2 15,2 10 13-15,0 4 5 16,2 10 3-16,-1 6-3 16,3 10 0-16,3 6-2 15,3 11-2-15,0 7 2 16,0 9-2-16,-1 4 2 0,-7 1 1 16,-2-2 4-16,-6 2 6 15,-4 0 2-15,-2 5 12 16,-9 4 3-16,-6-3 6 15,-5-2 1-15,-7-3-5 16,-5 0-5-16,-7-1-10 16,-2-3-8-16,-6-3-8 15,1-3-6-15,6-7-5 16,-4-4 5-16,6-4 0 16,4-5 5-16,3-2 5 15,8 2 1-15,11-2-5 16,1 0-20-16,2 1-23 15,0-2-1-15,0 0 5 16,5 1 22-16,23 9 24 16,28 10 1-16,-22-6 0 15,0 3-2-15,1 8 0 16,1 2 4-16,-8 1 6 16,-3-3 5-16,-10-3 15 0,-5-1 6 15,-8-5 16-15,-2 1 10 16,-2-4 12-16,-5-3 0 15,-6 0 7-15,-4-3 2 16,-8-3-13-16,-3-1-4 16,-4-2-20-16,-4-1-12 15,1-1-25-15,-1-4-11 16,-1-1-36-16,-3-7-23 16,2-3-43-16,2-2-16 0,4-5 0 15,7 1-8-15,10 0-64 16,6 0 125-16</inkml:trace>
  <inkml:trace contextRef="#ctx0" brushRef="#br0" timeOffset="26609.045">20230 9201 1264 0,'0'-5'402'16,"1"0"-525"0,-1-1-64-16,2 5-22 0,-2 0 30 15,0-1 146-15,0 2 61 16,0 0 46-16,-1 0-7 15,0 0-36-15,0 0-11 16,-17 3-18-16,-30 7 13 16,32-6 17-16,-6 0 5 15,0 2 0-15,1 1-13 16,-5 6-18-16,4-1-6 0,-1 8-2 16,2 5-2-16,7 5-1 15,2 1 1-15,7 0-2 16,4-2 0-16,5-5-8 15,7-2 0-15,1-4 2 16,2-1 2-16,0-3 11 16,-1-2 2-16,-2-6 2 15,2-3 2-15,0-8-3 16,2-5-1-16,3-7-7 16,-4-1-6-16,4-2-2 15,-3-5 0-15,-2 2 8 16,-1-2 2-16,-7-1 5 15,2 8 4-15,-4 3 3 16,1 7 2-16,4 7-2 16,3 2-2-16,4 10-4 15,4 11-2-15,1 7-3 16,-3 3-1-16,-1 7-14 0,-2-1-22 16,-5-2-91-16,2 0-43 15,-4-14-85-15,1-7 0 16,1-15 169-16</inkml:trace>
  <inkml:trace contextRef="#ctx0" brushRef="#br0" timeOffset="27149.567">20499 9236 612 0,'35'-2'248'0,"-31"11"-157"16,-3 2-48-16,-1 5-25 16,3-1-6-16,4 1-1 15,0-3 4-15,1-1 14 16,2-2 10-16,1-4 2 16,-1-3 1-16,3-3-8 15,0-2-7-15,2-5-3 16,4-1-4-16,5-5-16 15,-4-1-9 1,1 1-9-16,-2-4-3 0,-5 5 2 16,2-1 5-16,-4 3 9 15,-4 0 4-15,-2 6 15 0,-3-2 6 16,-2 3 12-16,-1 0-1 16,0 2-11-16,0 0-8 15,0 1-15-15,0 0 2 16,0 0 11-16,5 23 5 15,9 38 6-15,-12-22-2 16,0 7-4 0,-1 2 2-16,-2 7 3 0,-1 4 2 15,-1 2 5-15,-1-2-1 0,1-6-6 16,0-5-6-16,1-3-12 16,-1-2-4-16,1-12-3 15,0-7-3-15,2-12-17 16,-1-5-11-16,0-6-41 15,2-1-19-15,-1-1-73 16,0-1-80-16,8-29 162 16</inkml:trace>
  <inkml:trace contextRef="#ctx0" brushRef="#br0" timeOffset="27678.148">21117 9264 1224 0,'13'7'411'0,"-4"-2"-387"15,11 4-142-15,6 8-15 16,4 1 23-16,4 0 32 15,-1-11 66-15,0 0 13 16,2-10 7-16,0-4 0 0,1-4-2 16,-1-6-1-16,-5 0-3 15,-1-5-1-15,-6 0 3 16,-5-3 2-16,-5-1 5 16,-2 2 0-16,-7 0-7 15,-1 5-8-15,-3 3-50 16,-4 1-18-16,-5 4-13 15,-4 0-1-15,-2 8 40 16,-8 3 15-16,-6 4 21 16,1 6 6-16,-8 4 12 15,0 2 4-15,-2 7 3 16,-1 2 0-16,2 2 7 16,4 1 4-16,7 5 15 15,4 0 11-15,11 5-4 16,4 3-4-16,8-2-12 15,8 3-10-15,10 4-4 16,1 1-3-16,12 1-26 16,2-6-31-16,13-10-71 0,6-9-74 15,4-15 116-15</inkml:trace>
  <inkml:trace contextRef="#ctx0" brushRef="#br0" timeOffset="28020.884">22231 9236 1004 0,'-10'2'395'16,"-5"-2"-239"-16,-12 8-253 15,-3 7-20-15,-8 1 2 16,4 8 26-16,8-3 75 16,7 1 17-16,15 8 16 15,1-6 4-15,8 10 4 16,5 3 3-16,1 2-13 16,1 5-4-16,-4-2-4 15,-4-6-4-15,-4-5-2 16,-1-6-2-16,-13-6-4 15,1-2-25-15,-10-8-104 16,-3-5-116-16,-6-18 150 0</inkml:trace>
  <inkml:trace contextRef="#ctx0" brushRef="#br0" timeOffset="28737.751">22813 8887 1329 0,'14'21'467'0,"-8"1"-422"15,1 16-100-15,-1 31-36 16,-2 12-7-16,-7 6 19 15,-6-6 23-15,-6-14 38 16,-4-9 7-16,-1-9 10 16,3-9 2-16,6-13 2 15,3-7-3-15,4-14 21 16,3-2 6-16,1-5 14 16,-2-3 6-16,1 2-28 15,-2-3-11-15,-6-27-18 16,-9-29-4-16,11 19 3 15,2-2 4-15,4-10 4 16,2-6 2-16,7-14 1 0,2-3 0 16,4-10 1-16,4 0-4 15,7 12 1-15,0 3 4 16,6 15 12-16,2 7 8 16,-4 9-4-16,-2 8-9 15,3 16-12-15,0 7-6 16,1 18-4-16,4 8 3 15,-6 16-3-15,-4 7 0 16,-6 10-1-16,-6 3-1 16,-6 1 2-16,-7-3 2 0,-10-2 5 15,-7-6 3-15,-6-3 3 16,-2-4 2-16,0-5 3 16,2-3 2-16,2-9 2 15,3-2-1-15,4-8-1 16,5 0 0-16,4-8-3 15,0 1 1-15,5 2 0 16,0-3-1-16,0 0 16 16,0 0 4-16,4 18 5 15,43 35 0-15,-25-22-17 16,6 5-6-16,4 10-6 16,-2-1-1-16,-4-3-47 15,-5-2-49-15,-10-9-147 16,-3-6-91-16,-5-6 202 15</inkml:trace>
  <inkml:trace contextRef="#ctx0" brushRef="#br0" timeOffset="29063.841">23265 9053 1022 0,'35'63'342'0,"-29"-25"-343"16,2 10-7-16,1-2-1 15,-1-3-1-15,2-4 7 16,-3-12 4-16,6-7 7 16,3-2 2-16,2-10 5 15,3-2 4-15,6-9-3 16,3-5-1-16,5-8-3 15,4-1-3-15,-3-6 0 16,1-3 1-16,-6 3-1 16,-2-1-7-16,-7 1-40 15,-3-4-49-15,-6-15-196 16,-2-9 184-16</inkml:trace>
  <inkml:trace contextRef="#ctx0" brushRef="#br0" timeOffset="29407.91">23888 8621 1536 0,'11'16'509'0,"5"14"-577"16,2 13-26-16,1 25 5 15,3 8 2-15,-14 2 68 16,4 5 20-16,-5 0 2 16,-5-4-3-16,-2-2-25 15,-3-5-31-15,-4-18-70 16,-1-4-42-16,3-20-48 15,3-9 11-15,2-14 86 16,4-10 38-16,10-17-27 16,2-11 91-16</inkml:trace>
  <inkml:trace contextRef="#ctx0" brushRef="#br0" timeOffset="29876.202">24184 9020 1197 0,'33'43'402'15,"-26"-20"-402"-15,4 6-11 16,0 6-2-16,-1-4 2 16,-1-9 7-16,-2-7 6 15,1-5 3-15,-1-5 1 16,2-4 5-16,2 4 0 15,6-5-4-15,1-1-3 0,6-5-6 16,-2-5 0 0,-5-5 2-16,3 1 3 0,-10-4 5 15,4 2 0-15,-6-2-2 16,-2-1-5 0,-1-1-12-16,-6 0-7 0,3 1-6 15,-3 2-2-15,-3 5 7 16,-3 3 4-16,-9 4 2 15,1 2 3-15,-7 4 1 16,-2 1 0-16,-11 8 6 16,-5 6 0-16,-3 10 3 15,0 6 0-15,6 13-1 16,7 4 0-16,10 9-1 16,11 1 2-16,19 2 6 15,13 4 7-15,29 8 2 16,20 5-7-16,29-2-39 0,16-5-89 15,30-18 79-15</inkml:trace>
  <inkml:trace contextRef="#ctx0" brushRef="#br0" timeOffset="54467.301">15709 10059 285 0,'1'1'92'0,"3"-1"-67"16,-2 0-59-16,-2 0 2 0,0-1 36 16,0 0 24-16,0-1 22 15,0 1 6-15,0 0-2 16,0 0-10-16,6 1-14 16,-4 0-6-16,-1 0-11 15,9 1-1-15,-2-1-1 16,1 0 0-16,4-1-1 15,26 0-2-15,-29-1-5 16,6-1-1-16,3 1-2 16,-1-2 0-16,6 0 0 15,2 0 1-15,2-1-1 16,3 1 0-16,4 1 0 16,2-2 0-16,1 4 0 15,0-1 0-15,2-1 1 16,-7 0 1-16,2 1 12 15,-3-2 6-15,-1 0 12 16,6 4 5-16,-6-6 1 0,2 2-2 16,0 3-5-16,-3 0-3 15,5 2-7-15,0 1-5 16,1 0-3-16,-2-1 1 16,-1-1 11-16,-1 0 5 15,1 2 6-15,0 0 0 16,-8 1-9-16,1-1-3 15,-4-1 0-15,1-1-1 0,5 5-1 16,-3 1-1-16,4 0-7 16,-3 5-2-16,-1-4 0 15,0-4 1-15,-3 1 2 16,3 0 0-16,-2 0-2 16,-3 1 0-16,1-1-4 15,1 1-1-15,-1-1-3 16,2 2-2-16,1 0-1 15,-4-2 0-15,1 2-1 16,4-1 3-16,0-2 11 16,3 1 5-16,1-1 4 15,-1 1-1-15,2-3-9 16,4 3-5-16,2 0-5 16,-1-1-1-16,0 1-1 15,-1-1 3-15,-1 2 4 16,-6-3 0-16,2 4 0 15,-6-5-2-15,-7 0-3 16,4 1 0-16,-7-2 2 16,3 0 3-16,-3-1 2 0,-1 1 1 15,-3-1-3-15,-1 0-3 16,-1 1-9 0,-2 0-16-16,-3 1-74 0,1-1-75 15,-3-1 102-15</inkml:trace>
  <inkml:trace contextRef="#ctx0" brushRef="#br0" timeOffset="56396.062">2296 13327 214 0,'30'5'84'16,"-30"-4"-52"-16,-1-1-82 15,1 0-2-15,0 0 37 16,0-1 53-16,0 1 90 15,-2-1 30-15,1 1 26 16,0 0-13-16,0 0-40 16,1 0-23-16,-1-2-39 15,0 1-14-15,-1 0-19 16,1 0-7-16,0 0-9 16,0 0-5-16,0 0-8 15,0-1-5-15,1 2-8 0,0 0-3 16,0 0 0-16,0 0 3 15,0 0 6-15,10 3 0 16,6 0 1-16,27 5 0 16,-25-8 1-16,-5 0-1 15,2-2 2-15,3 0-1 16,2-2 3-16,2 2 1 16,1-3 1-16,0 1 0 15,5 1-2-15,-3-1-1 0,0-1-2 16,3 0 0-16,-3 0-2 15,2 5 0-15,1 2 0 16,-3 0-1-16,2 3 1 16,0-4 0-16,-4-1 0 15,6 2 0-15,1 1 0 16,-3-1 0-16,4 0 0 16,-2 1 2-16,0-3 3 15,5-2 3-15,5 2 4 16,0 0-1-16,1 0-3 15,-2-1-5-15,-3 0-2 16,-2-2 0-16,-3 2 1 16,-2-2 1-16,-3 2 4 15,-4 0 2-15,1-1 4 16,-8-1 1-16,7-1-2 16,3 3-3-16,-1-5-3 0,10 4-2 15,-3-2 0-15,1-2-1 16,4 2-1-16,1-1 0 15,1 0 0-15,1 2-1 16,-2 2 1-16,-4-6 0 16,-2-1-1-16,-5 4 0 15,0 2-1-15,-1 2 0 16,-3 0 0-16,0-1 0 16,0 1 0-16,2 1 0 15,0 5 0-15,0-4 0 0,-2 0 0 16,-1 1 0-16,1-2 0 15,-2 0 0-15,1 4 1 16,0-2 0-16,1-4 0 16,0 3-1-16,0-2 0 15,-2 0 0-15,2 3 0 16,-5-5 0-16,3 2 0 16,-6 2-1-16,-2 3 1 15,0-2 0 1,-9-1-1-16,2-1 0 0,-5-1-11 15,1 0-15-15,0 0-83 16,0 0-81-16,0 0 117 16</inkml:trace>
  <inkml:trace contextRef="#ctx0" brushRef="#br0" timeOffset="65074.39">5815 14077 53 0,'-51'-33'28'0,"51"30"-9"16,0 0-7-16,0-1-6 15,0 3 4-15,-2 0 8 16,1-1 4-16,0 1 6 15,0 0 0-15,0 0 1 16,0 0 3-16,-1 0 5 16,1-1 3-16,0 1 6 15,0 0 1-15,1 0-2 0,0 0 4 16,0 0 9-16,0 0 8 16,0 1 16-16,0 0 4 15,0 0-6-15,0 0-7 16,0 0-19-16,0 0-11 15,0 0-15-15,0 0-5 16,0 0-10 0,0 0-1-16,0 0-3 0,0 0 0 15,0-2 3-15,0 2 1 0,0-1 0 16,-1 1 0-16,1 0-4 16,0 0-1-16,-1 0-4 15,1 0-1-15,0 0-3 16,0 0 0-16,0 0-1 15,0 0 1-15,0 0-1 16,0 0 1-16,0 0 0 16,1 0 0-16,3 0 0 15,5 0 0-15,-4 0 0 16,2 0 1-16,4 0 0 16,-2 0 0-16,-1-1-1 15,0 0 0-15,-1 0 1 16,4 0-1-16,2 0 1 15,29-2-1-15,-26 2 0 16,-2-1 0-16,5 1 0 16,0-4 0-16,2 3 1 0,0-3 0 15,-2 3 0 1,-2-1 1-16,-2 1 0 16,0 1 0-16,0 0 0 0,-1 1 0 15,2-2-1-15,-1 0 0 16,-1 1-1-16,1 1 0 15,2 0 0-15,-2 0-1 16,0 0 0-16,-1 3 1 16,-4-3-1-16,4 1 1 0,-4 2 0 15,2-2 0-15,-4 0 0 16,5 1 0-16,-2 1 0 16,1-1 0-16,2 1-1 15,-5 0 1-15,2-3 0 16,2 2 0-16,-3 0 1 15,0 0 0-15,-1 0 1 16,-2-2 0-16,-1 1 0 16,2-1 1-16,-4 2 0 15,2-1 1-15,-3-1 1 16,-3 0 2-16,0 0 17 16,0 0 4-16,0 0 5 15,0 0 0-15,0 0-17 16,0 0-4-16,0 0-7 15,0 0-2-15,0 0-1 16,0 0-2-16,0 0 1 16,0 0-1-16,0 0 1 0,0 0-1 15,0 0 0-15,0 0-28 16,0 0-138-16,0 0 118 16</inkml:trace>
  <inkml:trace contextRef="#ctx0" brushRef="#br0" timeOffset="82784.582">11809 16131 580 0,'-4'0'285'16,"-2"0"-55"-16,-1 0-207 16,0 2-34-16,-3 1-7 15,-1-2 3-15,1 3 41 16,1-1 25-16,1-1 33 15,-2-1 10-15,1-1-15 16,-1 0-16-16,0-1-30 16,1 0-7-16,4 0-4 15,-2 1 2-15,4 0 1 16,1 2-4-16,1-2-6 16,0 0-6-16,0 0-8 15,-1 0-4-15,2 0-9 0,0 0-1 16,0 0-4-16,0 0 1 15,0 0 1-15,0 0 2 16,0 0 6-16,0 0 2 16,8 5 5-16,5 1 2 15,32 16 0-15,-31-17 1 16,7 1 0-16,-1-3 0 16,2 3-2-16,3-1 0 15,1-3-1-15,2 4 0 16,-2-2 1-16,2 2-1 0,-6 1 1 15,-5-1-1-15,0 1 1 16,1 0 0-16,2-2-1 16,5 3 0-16,2-2 0 15,1-4 0-15,1 2 0 16,2-2 0-16,0 1 0 16,-1 1 0-16,1-2 0 15,-2 2 0-15,-1-2 0 16,0 2 0-16,-4-2 0 15,-1 1 0-15,1 2 0 16,-7-2 0-16,2 0 0 16,-3-1 0-16,-5-1 0 15,5 2 0-15,0 0 0 16,3 0 0-16,3 3 0 16,2-2 1-16,3 0-1 15,-1 2 1-15,3-5 0 0,-1 3-1 16,-1-1 0-16,-1-1-1 15,-1 2 1-15,0-2-1 16,3 2 1-16,2-1 0 16,-2-1 0-16,0 2 0 15,0-4 0-15,-5 1 0 16,1 1 0-16,1 1 1 0,0 0 0 16,3 2 0-16,-2-4 0 15,2 0-1-15,-1 1 2 16,2-2-1-16,1 0 1 15,-2-1 0-15,-2-3 0 16,2-1 0-16,-1 3 0 16,0 0 1-16,-1 0 2 15,-3-1 0-15,1-1 1 16,-4-1-1-16,1 0-1 16,3 1 0-16,-3 1 0 15,8 3 1-15,-3-1-1 16,-1 1 1-16,1 1 1 15,-1-2 2-15,1 1 1 16,1 0 0-16,-2 1-2 16,0 1-2-16,1-1-1 15,3 2-1-15,-2-3 2 16,0 0 1-16,-3-1 1 16,-3-3 0-16,-3 3 0 0,2-1-1 15,2-1 0-15,-4 1 0 16,2 0 2-16,1-1 0 15,-5 2-1-15,2 1 0 16,2 0-2-16,-3-1-1 16,1-1-2-16,0 0 0 15,-2-1-1-15,1 1 0 16,0 1 0-16,1-2-1 16,1 3 1-16,-4-2-1 0,0 2 1 15,-1-1 0-15,-3-1 0 16,1 2 1-16,2-3 0 15,0 3-1-15,0-1 0 16,-3 0-1-16,4 0 0 16,-3 0 0-16,2 1 0 15,1-1 1-15,-3-1 0 16,1 2 0-16,-2-1 0 16,3 1-1-16,-1-1 1 15,1-1-1-15,-1 0 1 16,0-1-1-16,0 3 1 15,1-1 0-15,0 1-1 16,-3-1 0-16,2 1 0 16,1-2 0-16,2-1-1 15,1 1 1-15,0 1 0 16,2 1-1-16,-1-1 1 16,1 1 0-16,3-4 1 0,3 3-1 15,2-1 1-15,-3-3-1 16,-2 4 0-16,-4-4 0 15,-1 1 0-15,1 4 0 16,-4-1 0-16,1-2 0 16,-2 3 0-16,0-1 0 15,3 1 0-15,0 0 0 0,-1 0 0 16,-1 1 1-16,-3-1 0 16,-3 0 1-16,-1 0-1 15,-3 0 1-15,1 0 0 16,-4 2-1-16,-1-2 0 15,0 0-1-15,0 0-13 16,0-2-22-16,0 2-83 16,0 0 77-16</inkml:trace>
  <inkml:trace contextRef="#ctx0" brushRef="#br0" timeOffset="84424.461">18484 16192 528 0,'-5'1'171'0,"-6"1"-218"0,-2-4-58 16,0 2 10-16,-2 0 48 15,4 0 138-15,5 1 51 16,3 0 28-16,1-3-17 15,1 1-56-15,-1 0-21 16,2 1-24-16,0 0 3 16,0 0 14-16,0 0 11 0,0 0 12 15,0 0-10-15,0 0-21 16,0 0-18-16,0 0-25 16,0 0-5-16,0 0-11 15,0 0-3-15,0 0-4 16,0 0-2-16,0 0 2 15,8 3 1-15,16 8 4 16,32 13 3-16,-17-14 5 16,-1 1 2-16,4-1 5 15,-3 2 0-15,-2-5 2 16,-1 2-1-16,2-2-2 16,1-2 0-16,-6 0-3 15,5 0-1-15,-5-3-1 16,-1 0-1-16,0 1-2 15,-1 0 1-15,2-1 4 16,-5 1 2-16,1-1 4 16,0 1-1-16,-9 0-5 0,2 1-1 15,-2 2-5-15,-1 1-2 16,3-1-1-16,0 0 0 16,-1-1-1-16,4-2 0 15,0-1 0-15,-2-1 0 16,0 1 1-16,0 1-1 15,-1 1 0-15,1 0-1 16,0-1 0-16,1-1 0 16,4-2 0-16,-3 3 0 0,1-3 0 15,2 1 0-15,-5-2 0 16,3 0 0-16,-3 1 0 16,1 0 0-16,7-3 0 15,2 0 0-15,5 2 0 16,-1-2 0-16,0 2 1 15,1-1-1-15,-3 2 0 16,5-1 1-16,-5 1-1 16,1 0 0-16,-4-5 0 15,-1 5-1-15,2-4 1 16,-2-1 0-16,3-2 0 16,-1 0 1-16,-2 1 0 15,0 3 0-15,-5-2 1 16,-1 1-1-16,-7 1 0 15,-2 0 0-15,-5 3-1 16,-1-1 0-16,-4 0-6 16,0 1-17-16,-3-2-61 0,-3 1 4 15,0 0 38-15</inkml:trace>
  <inkml:trace contextRef="#ctx0" brushRef="#br0" timeOffset="105549.128">18740 14399 271 0,'3'0'114'15,"-5"1"-62"-15,1 1-37 16,1-2-3-16,0 0 10 15,0 0 29-15,-1 0 8 0,1 0 8 16,0-2-4-16,0 1-7 16,0 0 2-16,0 0-8 15,0 0-3-15,0 0-4 16,0 0-2-16,0-1 5 16,0-1-1-16,1-15-7 15,4-31-4-15,-3 25-9 16,2-5-5-16,-4-6-6 15,0-4-6-15,2-11-7 16,0-5-1-16,4-8 0 16,3-6 0-16,-1-2 3 15,3 0 0-15,0 6-1 16,-2 5 1-16,3 6-1 16,-1 2 4-16,-1 5 8 15,-1 2 3-15,-1 8 1 0,-2 3-1 16,-3 8-8-16,1 8-3 15,-3 8-2-15,0 4-5 16,0 6-42-16,-1-3-19 16,0 3-92-16,0 0-120 15,0 0 183-15</inkml:trace>
  <inkml:trace contextRef="#ctx0" brushRef="#br0" timeOffset="106431.747">18206 12728 1066 0,'-17'-5'396'15,"2"-1"-313"-15,4 3-60 16,6 1-45-16,3 2-5 16,-2 0 2-16,3 0 11 15,0 0 13-15,0 0 1 16,1 20-4-16,1 36-8 16,1-19-21-16,6 16-5 15,-2 16-1-15,-1 3 6 0,0 6 20 16,-2-10 7-16,1-22 5 15,2-6 0-15,-2-16-4 16,-3-6-4-16,2-10-21 16,2 0-10-16,-5-8-7 15,3 1 4-15,-3-1 32 16,0-1 22-16,0 0 24 16,0-1 4-16,-1-24 6 15,-3-41-8-15,-2 20-3 16,0-10-3-16,-2-17-13 15,-1 1-2-15,3-2-3 16,-2 3 3-16,3 16 4 16,5 4-2-16,3 5-6 15,6 2-6-15,6 3-8 16,-4-3 0-16,8 5-3 16,3 3 1-16,9 5-1 15,9 4-2-15,7 8-5 0,2 2-5 16,0 12-14-16,-2 3-6 15,-5 7-1-15,-1 9 3 16,-8 3 17-16,-10 1 10 16,-1 1 12-16,-4 0 3 15,-10 4 6-15,5 3 2 16,-13 4 5-16,-1 1-1 16,-12-2-7-1,-6 3-3-15,-12-7-4 0,-11-2 3 0,-8 0 2 16,-7-6 3-16,-11 2-3 15,0 2-2-15,2 0-6 16,2-3-2-16,7-2-10 16,7-6-13-16,11-5-72 15,9-1-62-15,15-3 94 16</inkml:trace>
  <inkml:trace contextRef="#ctx0" brushRef="#br0" timeOffset="107212.658">19069 12697 1113 0,'-6'0'410'0,"-7"-3"-309"15,8 2-143-15,2-1-19 16,3 2 7-16,0 0 16 16,0 0 66-16,-1 0 18 15,0-1 1-15,0 1-7 16,0-2-27-16,-1 2-8 16,1 0-5-16,1 0 0 0,-1 0 10 15,0-1 4-15,0 0 3 16,0 0-1-16,0 0-7 15,-10-5-3-15,-4-1-4 16,-31-14-1-16,28 18-1 16,-1 2-2-16,-5 1-7 15,-3 0-6-15,-2 4-6 16,-5 4-4-16,-4 9 0 16,2 6 3-16,2 7 4 15,3 0 3-15,9 9 4 16,1-1 1-16,-1 8 3 15,-1 4 1-15,2 4 5 16,4-2 1-16,11-6 0 16,6-6 0-16,15-9-5 15,4 2-1-15,7-10 0 16,5-3-1-16,0-12 4 0,-1-6 1 16,3-11 2-16,-1-3 2 15,0-11 6-15,2-1 2 16,-2-5 5-16,-4-4 0 15,-8-6 1-15,0-1 0 16,-7-5-1-16,-4-1 2 16,-3 11-5-16,-4-1-2 15,-2 9-4-15,-1 1-3 16,-3 1 0-16,2 7-1 16,-1 4 4-16,0 5 3 0,2 4 4 15,1 3-1-15,0 3-4 16,0-1-5-16,-1 0-5 15,1 9 0-15,1 21 2 16,9 53-1-16,2-16-3 16,3 2-1-16,1 3-20 15,3-4-21-15,-1-12-52 16,0-4-39-16,1-13-91 16,-2-8-27-16,3-17 158 15</inkml:trace>
  <inkml:trace contextRef="#ctx0" brushRef="#br0" timeOffset="107670.749">19231 12739 821 0,'-2'-1'347'0,"-3"2"-165"16,0 5-160-16,1 7-24 15,4 12-6-15,-2 2 0 16,1 2 5-16,-2 3-2 16,2 3 0-16,0 3-1 15,-1 6 3-15,2-5 1 16,0-10 3-16,6-5 3 0,-1-12 4 16,-3-4 0-16,-2-7 2 15,0 0-1-15,0 1-5 16,0-2-2-16,0-2-3 15,-2 1-3-15,1 0 1 16,0 0 2-16,0 0 1 16,1 0 4-16,0-11 2 15,0-19 2-15,1-39 2 16,1 26-1-16,4 5-1 16,-2 1-3-16,4 5-3 15,1 1 0-15,2 1-2 16,2 7-2-16,4 3-3 15,1 5 0-15,10 4-23 16,7-2-24-16,7 9-60 16,3 2-36-16,8 11-116 15,-5 3 165-15</inkml:trace>
  <inkml:trace contextRef="#ctx0" brushRef="#br0" timeOffset="108239.451">20063 12765 1055 0,'-7'-4'364'16,"-3"-2"-312"-16,2 5-112 15,-4-2 2-15,-6-1 46 16,-1-1 31-16,-5-4 44 16,1 5-5-16,-2 4-31 15,-1 4-19-15,-3 8-27 16,0 1-2-16,0 4 1 16,5 0 5-16,5 7 8 15,4 1 1-15,6 6-8 16,5 5-1-16,10 4-1 15,1 3-2-15,5-7-2 16,3-4 0-16,2-13 3 16,3-4 6-16,1-6 15 15,2 1 6-15,0-8 4 0,0-2 0 16,4-5-2-16,0-4-1 16,0-4-4-16,-4-7 3 15,-4-9 7-15,-5-8 4 16,-6-5 14-16,-2 6 3 15,-6 3-2-15,-3 6-2 16,-1 8-6-16,-4 3-4 16,3 6-5-16,2 3-4 15,-2 6-14-15,4 4-9 16,1 9-17-16,-2 5-5 0,0 15-12 16,0 6-11-16,4 14-49 15,1 0-30-15,5-7-105 16,2-2 143-16</inkml:trace>
  <inkml:trace contextRef="#ctx0" brushRef="#br0" timeOffset="108959.692">20378 12677 1116 0,'-4'13'389'15,"-2"2"-339"-15,1 17-186 0,3 11-39 16,-1 8 11-16,-1 0 24 16,3 1 102-16,-4-2 33 15,4-9 5-15,-1-6 3 16,1-18 0-16,1-8-1 15,0-6 7-15,-1-2 16 16,-2-1 27-16,3-1 5 16,0-1-8-16,0 1-17 15,4-20-32-15,12-36-10 0,-6 18-9 16,-2 1-5-16,3-4-2 16,-3-5 4-16,1 3 9 15,1-1 8-15,0 7 22 16,0 8 10-16,2 10 19 15,-3 8 3-15,4 5-18 16,0 3-13-16,-1 8-24 16,6 8-6-16,3 18-1 15,0 7 3-15,1 19 2 16,-4 5-8-16,-5 11-8 16,-2 6 0-16,0-10 2 15,0-7 8-15,0-22 14 16,-3-9 3-16,-5-13 7 15,-3-6 12-15,1-8 27 16,-1-2 16-16,2-2 7 16,-2 0-11-16,0 0-30 15,6-27-18-15,12-40-12 0,-10 27 0 16,-4-15-1-16,4-1-2 16,-2-4-5-16,1 1 1 15,-1 17 1-15,-3 3 4 16,3 11 3-16,0 8 0 15,0 8 6-15,-2 8-1 16,4 8-2-16,4 4 0 16,4 13-7-16,5 6-2 0,6 13 1 15,3 8-7-15,3 16-53 16,-1 2-46-16,-7-2-176 16,-3-3 177-16</inkml:trace>
  <inkml:trace contextRef="#ctx0" brushRef="#br0" timeOffset="109399.272">21149 12770 766 0,'-2'-1'266'0,"1"0"-239"16,0 1-31-16,0 14-3 0,2 5 2 16,13 26 35-16,-3-34 16 15,0-4 21-15,0-3 7 16,3 0-25-16,1-3-11 16,-1-1-15-16,2 1-1 15,-3-2 1-15,0-3 0 16,-4 1-3-16,-3-3-6 15,-4-1-14-15,-2-1-5 16,-6-3-6-16,-3-3 0 16,-6-3 6-16,-4 0 5 15,-1 2 5-15,-3 5 1 0,1 7 2 16,0 1 0-16,1 8 0 16,6 2 0-16,4 14-7 15,5 2-4-15,3 10-12 16,3 5-4-16,3 12-9 15,6 4-6-15,8 2-82 16,9-9-55-16,12-16 105 16</inkml:trace>
  <inkml:trace contextRef="#ctx0" brushRef="#br0" timeOffset="109738.368">21672 12218 1212 0,'-5'8'406'16,"4"16"-426"-16,-3 18-47 15,4 35-3-15,1 17 15 16,0 2 53-16,2-2 13 0,0-11 0 16,1-4-4-1,4 15-7-15,0-3-3 0,-2-4-31 16,0-6-22-16,-5-29-33 16,1-11-13-16,0-24-22 15,0-6-4-15,-2-20-115 16,1-11 154-16</inkml:trace>
  <inkml:trace contextRef="#ctx0" brushRef="#br0" timeOffset="110278.889">21416 12496 1319 0,'3'6'452'0,"2"-1"-461"0,2 4-39 16,8 10-15-16,6 4 15 15,4-1 59-15,2 1 13 16,10 0 3-16,4-3-7 16,12 4-13-16,7-1-13 15,6-2-31-15,3 2-5 16,-3-6 0-16,-8-2 10 15,-5-4 28-15,-6-6 7 16,-5-4 5-16,-1-1 1 0,-7-2 2 16,2 0-3-16,-4 2-3 15,0 0-3 1,-6 0-3-16,-5 1 0 0,-8 0 0 16,-5-1 1-16,-3-1-1 15,-3 1 1-15,-3-2 8 16,0 1 1-16,0-1 5 15,0 1-3-15,-20-14-6 16,-44-35-3-16,17 29 0 16,-3 3 2-16,3 9 4 15,-2 1 2-15,12 7-5 16,6 3-3-16,7 10-9 16,3 7-3-16,-1 17 2 15,2 8 3-15,8 7 5 16,6 3-11-16,11 8-16 0,7-2-14 15,7-2-60 1,9-5-38-16,6-16-112 0,-1-7 149 16</inkml:trace>
  <inkml:trace contextRef="#ctx0" brushRef="#br0" timeOffset="110717.711">22346 12751 632 0,'0'0'237'16,"6"11"-156"-16,-2 19-118 16,-4 54-2-16,-6-33 8 15,0-1 12-15,3-7 31 16,0-3 13-16,3-15 23 15,4-3 4-15,-2-7-6 16,2-5-10-16,-2-2-26 16,0-1-10-16,0-4-6 15,0 1 0-15,-1-3 5 16,-1-1 10-16,0 0 8 16,0-1-2-16,0 0-4 15,0 0-7-15,0-20-3 16,3-39 4-16,0 12 4 15,0-6 2-15,2 2-2 0,-1 1-3 16,4 14 16-16,0 7 8 16,6 4 21-16,1 4 0 15,9 4-23-15,1 5-10 16,9 6-30-16,5 6-11 16,10 14-58-16,8 10-77 15,15 21 101-15</inkml:trace>
  <inkml:trace contextRef="#ctx0" brushRef="#br0" timeOffset="129627.828">24668 4193 212 0,'-3'-7'85'0,"0"1"-48"0,1 4-52 16,1 0 17-16,0 2 58 15,0-1 28-15,0-1 61 16,-1 1 2-16,1 0-26 16,0 0-11-16,0 0-37 15,-1-4-14-15,-1-2-12 16,1 0 3-16,0-1 2 16,1 0-2-16,-1-2-7 15,2-2-6-15,4-27-9 16,-1 29-3-16,0 3-9 15,-2-1-5-15,-1 1-8 16,-1-2-3-16,-4 1-5 16,-1-1-1-16,-8-3-2 15,-3 0-1-15,-8-2 0 16,-6-1-1-16,-11 4 0 0,-3 2 0 16,-3 3 1-1,-5 5 1-15,-5 1 1 0,-5 3 0 16,-9 5 0-16,1-4-1 15,2 7-1-15,1-3-2 16,2 2-2-16,5 2 0 16,-6 0 1-16,2 0 4 15,5 3 3-15,0 2 1 0,10 2-1 16,0 0 0-16,2-1 0 16,0-1 0-16,-1-1 1 15,-1-1 0-15,3 2 0 16,1-1 0-16,2 0 0 15,3 2 0-15,1 5-1 16,7 3 0-16,-2 4 1 16,3 1-1-16,0-3 1 15,-2 0 0-15,3-6 0 16,2-3 0-16,5 0 0 16,-1-4 0-16,2 3 1 15,1 3-1-15,0 3 0 16,0 1 0-16,-3 7 0 15,-2 0 0-15,-3 5 0 16,0 1 0-16,3 3-1 16,0 3 0-16,4-5 0 0,0 0 1 15,1-3-1-15,-1-2 1 16,-4 3 0-16,1 4 0 16,-6 7-1-16,1 3 1 15,-4 5-1-15,0 2-1 16,3-5 1-16,1-1 0 15,7-6 1-15,-2-7 0 16,4-2 1-16,-2-4 1 16,1-3-1-16,2-3-1 15,0-6 1-15,3-2 0 0,-5 0 0 16,0 0 0-16,-6 4 0 16,-5 2 0-16,0-2 1 15,-3 0-1-15,1 1 0 16,1-1 0-16,-4-2 0 15,2 2 0-15,0-5 0 16,-2 1 0-16,0-3-1 16,1 0 0-16,-1 1 1 15,1 0-1-15,-4-2 1 16,-8 6 0-16,-6 0-1 16,-4 2 1-16,-1 2-1 15,1-6 0-15,0-1 0 16,-2 0 1-16,-3 3-1 15,-4 3 1-15,-3 1 0 16,-1 0 0-16,7-2 1 16,0-1 0-16,2 0 0 15,-1-1 0-15,-9 3 0 16,2 0 0-16,2 2 0 0,5 2-1 16,8 1 1-16,0 4 0 15,2 0 0-15,0-3-1 16,0 5 3-16,3 4 1 15,2 5 2-15,4 4 2 16,6 0-2-16,3-4-3 0,8 6-2 16,3 1-1-1,4-1-1-15,4 6 0 0,5 2 0 16,2 2-1-16,11 5 0 16,2 4 0-16,11 1 1 15,1 0 0-15,6 6 0 16,3 0 1-16,3-6 1 15,11 4 0-15,5-7 2 16,4-3-1-16,9-6 2 16,-3-6 0-16,7-5 1 15,-4-1 1-15,-3 3 0 16,-3-6 2-16,3-6-1 16,2-3-1-16,1-4-1 15,1-4 0-15,0-3-1 16,0-1 1-16,2-6 2 15,2-2 0-15,2-7 0 16,2-2-1-16,11-6-4 16,4 1 0-16,1 0-3 0,-7-3 0 15,-5 3 1-15,-2-4-1 16,-3 4 1-16,10 0 0 16,4-4-1-16,0 4 0 15,-1-4-1-15,-4-2 1 16,1-1 0-16,1-2-1 15,11-2 1-15,-1 2 1 16,-2-2-1-16,-1 4 0 16,-7 0-1-16,0 0 0 15,0 2 0-15,-4-2 0 0,-2 3 1 16,-7-6 0-16,-2 5-1 16,-1-5 0-1,1 1 0-15,5 1 0 0,4 0 1 16,1 1 0-16,-5 1-1 15,-3 1 0-15,-6-1-1 16,2-3 0-16,3 1 0 16,1-2 1-16,-3 2-1 15,0 2 1-15,-5 0 1 16,-4 0 0-16,-4-1 0 16,-2 1-1-16,0 0-1 15,4 1 0-15,4-2-2 16,0 0-3-16,5 1 0 15,-4-2 0-15,-1 1 3 16,-6-2 3-16,-1-2 1 16,2 2 0-16,-1 0-2 0,5-1-1 15,-1-1-1-15,0 2-1 16,0-3 0-16,-4 3 2 16,-5-2 0-16,4-1 1 15,-6 1 0-15,-2-4 0 16,3 3 1-16,-6-5 1 15,4 0 0-15,2 0 1 16,-3-3 1-16,1 0 1 0,-2-3-1 16,-2-2 0-16,-4 4 1 15,-1 1 2-15,-4 2 5 16,0 2 5-16,-4-6 10 16,-2-2 4-16,-3-3 4 15,-3-2-3-15,-4 0-5 16,-1 3 0-16,-5 2 2 15,2 2-1-15,0-1 0 16,-3 0-2-16,5-6-6 16,-7-2 0-16,1 3-4 15,2-3 0-15,-2 4-3 16,0 0-2-16,1-10-3 16,4-1-1-16,-1-14-2 15,2 2 2-15,-1 3 1 16,0 6 4-16,0 6 4 15,2-2-1-15,-1 4-4 16,-3-2-4-16,3 1-5 0,1-5-3 16,1-17-14-16,4-5-6 15,-4-11 3-15,1-1 6 16,-5 13 20-16,2 5 8 16,-2 11-2-16,-2 0-5 15,1-4-7-15,-1-1 0 16,-2 2 1-16,0 5 2 15,-2 5 0-15,0 1-2 16,-3-2-1-16,0-1-2 0,-2 2 2 16,-2 0 0-16,-2-2 0 15,0-2-1-15,0-11 1 16,2 2 0-16,1 1 0 16,-1-2 1-16,-6 1 1 15,3 2-1-15,-2 0-1 16,2 4 1-16,1 8-1 15,2-2 0-15,-2-1-1 16,0 1-2-16,3 2 1 16,-2 0 1-16,-5 1 0 15,3-1-1-15,-3-3-1 16,-1-2-1-16,6 3 1 16,-8 4 1-16,2-7 0 15,0 1 1-15,-1-3-4 16,-3-5-2-16,2 7 0 15,-2 0 0-15,2 2 2 16,3 3 3-16,0 0 1 0,1 3-2 16,2 8-1-16,1-2 0 15,2 7 1-15,0-2 2 16,2 3 0-16,0 0 1 16,-1-4 0-16,2 0-1 15,-1-1 0-15,2 0-2 16,2 3-1-16,-3 5-2 15,0 0 0-15,2 1 1 16,1-1 2-16,0-4 1 0,-2-1 1 16,0-2 0-16,-2 0 0 15,4 5-2-15,1 2-4 16,0 1-4-16,1 3-2 16,-6 3 1-1,8 1-8-15,-1 1-18 0,-6 2-63 16,-3 2-65-16,-18-2-116 15,-3 5 167-15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8:16:47.5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4901 8800 571 0,'1'4'176'16,"4"-1"-217"-16,1 3-19 15,4 0 11-15,0-1 10 16,-1-3 52-16,3 1 31 15,1-4 37-15,2-3 8 16,6-2-15-16,-2-2-18 16,7 1-31-16,-1-1-8 15,6 1-1-15,4 4 2 0,0-3 3 16,2 1 1 0,0 4-3-16,0-3-3 0,2 1-5 15,-1 2-4-15,4-1-4 16,0 4-1-16,1 1-2 15,3 0 0-15,-1 2 4 16,0-4 5-16,5-1 16 16,-2 0 7-16,3 0 6 15,-2-3-1-15,5 0-9 16,-3 0-3-16,5-1-2 16,-1 3 1-16,-2-1-3 15,0-2-1-15,-9 1-6 16,-3-4-2-16,0 2-4 15,-2 1-1-15,6 0-2 16,0 2 1-16,0-3 1 16,2 2 1-16,3-1 2 15,-1 1 2-15,2 2-1 0,-4-2 0 16,-8 0-3-16,1-2-1 16,-6 3-1-16,1 0 2 15,-1-1 0-15,0 3 0 16,-1-3-1-16,-3 3-3 15,1 0-2-15,1 0 0 16,0 3-1-16,-1 0 0 16,1 0 1-16,2 1 0 15,0-1 0-15,3 2 1 0,7-1-1 16,0 0 0-16,4-2 0 16,2 2 0-16,-2-3 4 15,6 0 4-15,-3 2 8 16,-1-2 0-16,-3 2-1 15,-4-3-4-15,2-1-6 16,2-1-2-16,4 0-2 16,2 1 0-16,-4-1-1 15,0-2 1-15,-6 2 0 16,-2 1 0-16,-7 0 2 16,1 1 2-16,-6 1 2 15,0 0 1-15,-2-1-1 16,2 1-1-16,-2-1-3 15,-1-2-2-15,1 5-1 16,-2 0 0-16,-1-1-1 16,0 4 1-16,-1-4 0 0,-1-1 0 15,-1 0 0-15,1 2-1 16,-2-3-1-16,1 3 1 16,4 0 0-16,-7-3 0 15,1 0-1-15,-3 2 1 16,-2-2-1-16,1 4 1 15,2 0-1-15,-1-3 1 16,1 0 1-16,4-1 0 16,0-1 0-16,2 2 0 15,-4 1-1-15,-1-3 0 0,-3 2 1 16,-3 0 0-16,-1-2 4 16,-1 4 5-16,-1-3 4 15,-2 0 1-15,-1 0-2 16,-5 0-2-16,0-3-1 15,-1 2 0-15,0 1-1 16,0 0 0-16,0 0-4 16,0 0 0-16,0 0-3 15,0 0-1-15,0 0 0 16,0 0-12-16,0 0-55 16,0 0-69-16,-1 0 82 15</inkml:trace>
  <inkml:trace contextRef="#ctx0" brushRef="#br0" timeOffset="2437.097">20683 6419 30 0,'9'2'7'0,"6"2"-13"16,-2 1 7-16,-4-3 91 16,1 1 44-16,-5-2 89 15,0 1 39-15,-5-2-26 16,0 0-25-16,0 0-67 16,0 0-35-16,0-2-39 15,0 1-13-15,0 0-9 16,-2 0-7-16,1 0-19 0,0 0-6 15,-4-3-13-15,-12 1-1 16,-32-28-4-16,30 34 0 16,-2 2-1-16,-3 2 0 15,3 5-1-15,-4 6-1 16,0 4-1-16,-4 5 1 16,-5 16-1-16,2 4 1 15,0 12 0-15,1 3 1 16,0 2 0-16,1-1 0 0,3-1 1 15,1 0-1 1,3 1-1-16,2 0 0 0,9-6-3 16,5-4-4-16,12-8-11 15,3-4-3-15,9-3-3 16,5-2 1-16,0-11 6 16,2-4 0-16,-2-8 2 15,0-4 4-15,5-3 12 16,3-4 4-16,5-3 5 15,2-3-3-15,4-3-7 16,-2-4-2-16,-6-7 1 16,2-2 4-16,-5-5 8 15,-3-5 6-15,-3-2 7 16,-6-1 2-16,-10 3-7 16,-3 2-7-16,-4-3-8 15,-3-6-12-15,-3-9-5 16,-3 0 5-16,-5 5 1 15,0 4 11-15,-2 9 10 16,3 4 1-16,4 7-2 16,1 5-4-16,7 7-7 0,-2 4-7 15,0 8-4-15,2 4 2 16,3 4 5-16,5 3 6 16,6 0 6-16,4 2 0 15,6 7-2-15,5 1-2 16,2 7-10-16,1-2-16 0,2-4-85 15,-4-3-58-15,4-11-187 16,0-9 212-16</inkml:trace>
  <inkml:trace contextRef="#ctx0" brushRef="#br0" timeOffset="2698.403">21281 6646 233 0,'49'50'58'0</inkml:trace>
  <inkml:trace contextRef="#ctx0" brushRef="#br0" timeOffset="3582.645">21345 6736 324 0,'13'53'208'15,"-16"-41"-6"-15,1 0-36 16,-2 3-49-16,1 2-17 0,-3 2-32 15,1 5-12-15,1 4-29 16,1 7-8-16,5 8-9 16,0 7-2-16,2 3-3 15,1 0-1-15,0-4-1 16,3-3-1-16,2-8-1 16,1-4 1-16,5-8 2 15,0-8-1-15,3-6 18 16,1-3 4-16,7-8 6 15,-7-3 4-15,6-6-9 16,-3-6 3-16,-6-2 8 16,5-1 0-16,-6-4-5 15,0 1-7-15,-3-7-13 16,1 0-4-16,-4 1-4 16,-1-4 1-16,0-1-1 15,-2-3 0-15,-1-7 0 0,-1 3 3 16,-3 4 2-16,-1 1-1 15,-1 10 0-15,-2 0-3 16,-3 4-5-16,2-2 0 16,-4 1-1-16,0 0-2 15,-3-1-2-15,-5 2-1 16,-3 3-1-16,-2 2-1 16,0 6-1-16,-1 2-1 15,-1 2 1-15,3 2 2 0,-2-1 4 16,5 3 1-16,-1 4 0 15,2-2-1-15,2 2-2 16,-1-3-1-16,5-1-1 16,1 1 1-16,2-1 0 15,1 2 0-15,2-2 0 16,2 0 2-16,0 0 0 16,0 0 0-16,1 0-1 15,0 0-3-15,0 0-6 16,0 0 2-16,0 0 5 15,0 0 4-15,0 0 9 16,3 0-1-16,6 1-3 16,0 1-2-16,4 0-1 15,31 11-2-15,-26-10-1 16,-2 5 1-16,4 6-1 16,-3 0 2-16,0 3-1 15,1-1 2-15,-3-1 0 16,0 2-1-16,-1 0 0 0,-3-1-1 15,1 1 1-15,1 3 1 16,-3 6 1-16,-1 5 0 16,-3 8 2-16,-4 3 1 15,-2-2 2-15,0-2 0 16,-1 5 0-16,-1-3 2 16,-3 0 3-16,2-1 1 15,-5-12 5-15,3-3 0 0,-2-6-3 16,-2-3-2-16,7-6-5 15,-3-1-9-15,4-4-24 16,1-4-16-16,0-5-92 16,0 4-56-16,1-9 118 15</inkml:trace>
  <inkml:trace contextRef="#ctx0" brushRef="#br0" timeOffset="3996.537">21840 6891 784 0,'30'53'311'0,"-29"-49"-164"15,-1 11-156-15,2 10-9 16,-4 10 1-16,0 6 1 15,2 0 11-15,1-5 3 16,4-8 1-16,1-8 1 16,3-2 2-16,1-3 0 15,5-4 5-15,0-4 0 16,7-6 1-16,2-2 0 16,2-9 4-16,0 0 7 15,-3-5 9-15,0 3 5 0,-1-4 4 16,1-1-3-16,-2-7 0 15,-4-3 0-15,-1-13-7 16,-2 1-3-16,-3 1-11 16,-4 0-6-16,-4 6-20 15,-2 4-7-15,-3 4-22 16,0 2-22-16,-3 6-112 16,-1-3 117-16</inkml:trace>
  <inkml:trace contextRef="#ctx0" brushRef="#br0" timeOffset="4450.836">22657 6792 1348 0,'0'5'428'0,"-2"-8"-508"16,-8 6-142-16,-5 9-1 15,-14-3 41-15,-2 6 89 0,-1 1 128 16,-1-3 3-16,6-2-6 16,-4 0-8-16,8-9-8 15,5 4-3-15,10 0-12 16,6-1-6-16,12 6-3 15,5-3 0-15,10 2 5 16,3 3 2-16,5 2 0 16,0 3 0-16,6 4 1 15,0 2 0-15,-4 3 0 16,-3-1 0-16,-10 1 0 16,-6-3 0-16,-9-4 0 15,-4-2 1-15,-9-3 1 16,-6 1 2-16,-11-3 4 15,-6 1-1-15,-11-5-17 16,-3-2-15-16,1-7-65 16,-1-6-61-16,-3-9 96 15</inkml:trace>
  <inkml:trace contextRef="#ctx0" brushRef="#br0" timeOffset="4676.411">23066 6664 1204 0,'0'0'284'0,"-12"9"-328"16</inkml:trace>
  <inkml:trace contextRef="#ctx0" brushRef="#br0" timeOffset="4887.614">23014 6710 270 0,'-89'64'134'0,"66"-46"-32"16,1-1-45-16,7 0-29 16,2-3-4-16,7 1 8 15,3-1 9-15,3 2 29 16,4-1 4-16,1 1-18 15,-1 1-14-15,2 2-31 16,-1-1-4-16,-5 1-3 16,-1 0 0-16,-6 2 1 15,-5-1 1-15,-4 2 1 16,-7-2-1-16,-4-2-2 0,-2-2-4 16,3-6-61-16,3-4-52 15,3-8 68-15</inkml:trace>
  <inkml:trace contextRef="#ctx0" brushRef="#br0" timeOffset="5195.722">23315 6870 1345 0,'0'6'368'16,"-1"6"-544"-16,-5 13-59 16,-1 5 5-16,-2 6 77 15,-2 4 97-15,2-3 57 16,-1 1 1-16,2-7 1 15,0-5 1-15,3-10-65 16,0-9-41-16,5-4-27 16,0-6 54-16</inkml:trace>
  <inkml:trace contextRef="#ctx0" brushRef="#br0" timeOffset="5385.759">23393 6302 1268 0,'-6'33'373'0,"10"-23"-489"0,2 16 41 15</inkml:trace>
  <inkml:trace contextRef="#ctx0" brushRef="#br0" timeOffset="6618.183">24354 6759 867 0,'5'4'368'0,"-10"-11"-184"16,-1 0-209-16,-8-1-58 16,-10 2-2-16,-6 0 27 0,-8 1 44 15,-8 1 32-15,-1 2 0 16,-6 5-11-16,0 4-5 15,5 5-4-15,2 3-5 16,11 5-2-16,6 5-1 16,8 5 2-16,-1-3 3 0,7 2 3 15,3-1 0-15,8-5 2 16,2 0 0-16,6 0 0 16,2-2-2-16,2-3 2 15,6-1 4-15,2-6 7 16,0-5 5-16,8-6-1 15,-4-5-4-15,7-8-6 16,2-2 0-16,3-2 13 16,4-1 10-16,-6-2 10 15,0-2 3-15,-8-2-11 16,-2 1-8-16,-5-1-12 16,-3-3-2-16,-3 1 1 15,-3 0 9-15,-2 5 9 16,-3 9-2-16,-1 6-16 15,0 7-18-15,-4 8-15 16,1 6-1-16,-2 10 11 16,3-1 8-16,2 5 5 0,2-3 1 15,4-3 0-15,0-1 0 16,3-4 0-16,0 0 0 16,3-2 0-16,-1-3 2 15,1-4 4-15,-1-3 2 16,3-3 5-16,0-2 1 15,0-3 1-15,2-2 0 16,-2-2 6-16,0-1 3 16,3 1 4-1,-8-2 2-15,3-3-4 0,-4 2-2 0,-1-6-5 16,3 0 0-16,-1-1 0 16,-1-7 0-16,-2 0 1 15,2 1-1-15,4-1 0 16,-4 0-2-16,1 7-3 15,-2-2-3-15,-4 9-6 16,7 4-5-16,-3 2-6 16,-3 2-2-16,4 6-3 15,-2-1 1-15,4 9 1 16,3 1 0-16,-4 4 2 16,3 5-1-16,-3 4 1 15,-1 2-1-15,-1 2 3 16,0 1 2-16,-5-3 0 15,3 2-1-15,-2-1-4 16,-2-2 0-16,1-9-3 16,-1-4 1-16,0-8 3 0,-1-3 3 15,0-3 5-15,0-1 6 16,0 0 3-16,0-1 1 16,0-1-4-16,0 1-2 15,0 0-3-15,2-10 0 16,3-11 1-16,8-30-1 15,-8 30-1-15,0-3-2 16,1 0-2-16,-2-1 0 0,4-4 2 16,-2 1 1-16,2-1 0 15,0 4 0-15,-2-1-1 16,1 5 0-16,-1 4-3 16,-1 6-3-16,-1 9-6 15,1 3-4-15,3 8-3 16,1 2 2-16,4 13 6 15,3 8 3-15,2 12 5 16,4 8 3-16,3 19 9 16,3 7 1-16,0 4-2 15,-3 5 0-15,-4-11-9 16,-4-3-21-16,-3 0-142 16,-6-6 118-16</inkml:trace>
  <inkml:trace contextRef="#ctx0" brushRef="#br0" timeOffset="21635.844">13512 8952 131 0,'0'-1'92'0,"-1"0"10"16,0 0-18-16,-2-11-27 16,-1-4-6-16,-9-28-14 15,8 31-1-15,0-3 0 16,-2 5 1-16,1-1-1 15,1-2-5-15,0 4-14 0,-2-3-6 16,-4-4-7-16,4 1 3 16,-1-4 3-16,0 2 2 15,-3-4 2-15,-7-3-4 16,3 0-3-16,-4-1-3 16,-3 2 0-16,0 3 1 15,-2 2 3-15,2 3 1 16,0 4-3-16,0-3-2 15,-2 2-3-15,-1 0 3 0,-2 4 4 16,1 2 1-16,-1 5-6 16,-1 1-3-16,3 2-8 15,-4 1-2-15,0 6 2 16,-1 1 2-16,-8 3 2 16,1 2 1-16,-5 0 1 15,-2-3 0-15,-1 3 0 16,-3 2-3-16,4 5-4 15,2 2-1-15,5 7 2 16,4 2 3-16,5-1 4 16,5 2 0-16,6 0-1 15,1 2 0-15,4 4 0 16,0 0 0-16,-1 1 1 16,4 1 0-16,-4 5 1 15,4 7 2-15,3 2 4 16,6 2 0-16,7-1 2 15,4-3 1-15,7 0 0 0,0 0 0 16,1-5 1-16,-3-2 0 16,6 2 0-16,-2-1 4 15,7-1 4-15,2-2 3 16,1-3 3-16,3 0-3 16,3-4-5-16,3 1-5 15,-1-5-7-15,-1-1-1 16,-2-2 0-16,0-3-1 0,3 1 1 15,-4 0 1-15,0-4 1 16,-4-2 3-16,3-6 4 16,1-3 1-16,4-9 2 15,4 0 3-15,-2-9 3 16,1-3-1-16,-5-5-3 16,0-1-4-16,-2-4-6 15,0-3 0-15,-4-2 0 16,-1-2 0-16,-1 1-1 15,-3 2 0-15,3-6 0 16,-2 1 0-16,-4-4 1 16,-2-1 1-16,-5 2-1 15,-1 4 0-15,-2-1 2 16,0 3 0-16,-3-5 1 16,1-2 2-16,1-4 0 15,-1-3 3-15,2 0 2 16,-3 4 0-16,-2-1-3 0,-2 3-3 15,0-2-4-15,0-4-3 16,-1 1-1-16,0 1 0 16,0 2 0-16,1 0 3 15,0 0 2-15,-3-5 2 16,-2-1 5-16,0 0 2 16,-2 8 6-16,-2 4 2 15,0 8 2-15,-2 0-3 16,-2-1-7-16,-2 2-3 0,-1-1-3 15,-2 5 4-15,-2 2 2 16,0 0 0-16,-2 1-1 16,-1 1-7-16,0 1-4 15,0 5-2-15,1 1-1 16,-2-1-2-16,2 0-22 16,3 1-31-16,2 1-161 15,6 3 142-15</inkml:trace>
  <inkml:trace contextRef="#ctx0" brushRef="#br0" timeOffset="25498.875">17897 6155 165 0,'0'-1'80'0,"0"0"-30"16,-1 0-13-16,0 0-15 15,0-1-5-15,0 1 4 16,-13-2 7-16,0 2 12 15,-28 2 5-15,29 2-3 16,0 1-7-16,-4-2-9 16,0 5-5-16,-2 1-8 15,3 1-2-15,2 5-7 16,-3 0-2-16,-8-3-1 16,-2 2-1-16,-1 3 0 15,-1-3 1-15,8 8 2 16,-4 2 6-16,1 3 10 15,1 4 6-15,-2 5 6 16,-1 1-2-16,2 6-5 16,1 8-3-16,5 9-7 15,-1-1-2-15,4 2-6 0,3-2-2 16,-2-5-1-16,3-1-1 16,-4-5 1-16,6-1-1 15,-4 2 1-15,2 2 2 16,6 0 2-16,-3-4 2 15,2-7 1-15,0-1-1 16,2 0-3-16,4 1 0 16,5-3 0-16,3-5-1 0,4-3-1 15,1 0 0-15,-2-1-2 16,5 2-1-16,3-1 1 16,-3-5 0-16,10 2 0 15,-5-3 2-15,2-6 2 16,3 2 2-16,5-7 1 15,3 3 0-15,-1 2-5 16,1 1-1-16,-2-3-1 16,1 0 0-16,1-4 7 15,-3-3 6-15,-1-4 4 16,1-1 0-16,5-9-6 16,4-1-7-16,1-4-5 15,-1-5-1-15,1-1 1 16,-2-1 1-16,-2 0 8 15,-1 0 3-15,-8-7 1 16,-3-4 2-16,-7-3-6 0,-1-1-1 16,-6 5 0-1,-4-2 3-15,-1 2 5 0,-3-1 0 16,1-2-1-16,-2 0-4 16,-1-3-2-16,0 3 5 15,-4 1 1-15,1 2-1 16,-1-4-5-16,0 0-7 15,-1-7-2-15,3 2 0 16,-5 2 0-16,2 4 0 0,-4 3-2 16,0-1-1-16,2-1 0 15,-3-5 0-15,1 4 2 16,-4-2-1-16,-2 2-4 16,3 1-1-16,-1-4-4 15,3-1-2-15,0-4 2 16,-3 1 1-16,-3 2 4 15,-3 2 3-15,-6 4 2 16,1 1 2-16,-3 4-2 16,2-2 1-16,1 4-2 15,0 5-5-15,0 3-11 16,-4 5-13-16,0 6-38 16,-3 1-25-16,-5 8 57 15</inkml:trace>
  <inkml:trace contextRef="#ctx0" brushRef="#br0" timeOffset="55875.381">7962 12642 518 0,'-20'0'194'15,"-1"-1"-133"-15,-3 1-70 16,4 0-4-16,-2 1 2 16,1 3 4-16,0-1 10 15,1 3 9-15,2 2 19 16,0-4 12-16,1 2 13 16,5 0-1-16,-3-2-18 0,2 3-12 15,4-2-23-15,-5 3-7 16,5 7-6-16,-1 0 0 15,-1 7 6-15,1 5 2 16,1 5 0-16,-1-2 1 16,1 7-2-16,2 5-1 15,-2 8 2-15,2 8 2 16,0 2 1-16,0-3 2 16,3-1 0-16,1-2-1 0,6-6-2 15,4 1-2-15,1-1-2 16,0 2-1-16,1-3 2 15,-2-2 0-15,1-5 1 16,4-3 0-16,-2-2 0 16,0 2 0-16,1-7-2 15,-2-3 0-15,1-2-1 16,5-6 1-16,0 3 0 16,5 1 2-16,-1 4 0 15,1-1 0-15,0 1 0 16,-1-2 0-16,5-2 2 15,0-2-1-15,5-6 2 16,1-2 0-16,2-3 0 16,-1 0 1-16,-1 2 0 15,0-1 0-15,0 1 0 0,-2-3 0 16,-2-3 0-16,-5 0 0 16,2 1 4-16,1-2 4 15,2-2 1-15,5-3 1 16,1-4-3-16,-1-5-4 15,-2 1 0-15,1-2 0 16,-3-5 5-16,1 1 4 16,-2-4 12-16,-1 0 8 15,-2-3 13-15,-4-8 2 16,-1-8-6-16,-1-3-9 16,-4-1-18-16,0 4-7 0,-5-4-5 15,-3-2 2-15,0-5 5 16,-5 0 1-16,0 2 2 15,2 0 0-15,-2-4-3 16,1 1 0-16,-1 4 1 16,-2 7 1-16,0 4 3 15,-3 0-2-15,4-10-5 16,-4-4-3-16,1-1-5 16,0-3 0-16,-2 2 2 15,1-4 3-15,-5 7 3 16,2 8 2-16,-2 2-2 15,-1 5-2-15,6-1-4 16,-4 2-1-16,-2-1-1 16,2 2 1-16,-3 8 0 15,2-5 0-15,1 10 0 16,0 0 2-16,-3-2 1 0,0 2 0 16,3 0-4-16,-6 3-2 15,0-1-3-15,-2 0 0 16,-5 4 3-16,1 0 2 15,-4 2 2-15,-3 0 0 16,2 5-2-16,-3-2-2 16,0 9-6-16,1 0-5 15,-6 4-14-15,-3 5-7 0,-6 3-23 16,-5 5-28-16,-3 8-122 16,2 3 135-16</inkml:trace>
  <inkml:trace contextRef="#ctx0" brushRef="#br0" timeOffset="59148.839">4260 15704 931 0,'9'-3'398'0,"-11"-2"-232"15,0 2-70-15,2 3-83 16,0 0-11-16,0 0-8 16,0 0-3-16,-1 0-4 15,-1 0-2-15,1 0-1 16,0 8-1-16,-7 22-2 15,-18 37-2-15,-1-20 0 16,-4 7 2-16,-5 6 7 16,-2-1 6-16,1-6 6 15,2 0 0-15,0-5 2 16,2 4 0-16,4 0 0 16,-1-2 0-16,7-2 0 15,4-5-1-15,8-4 0 16,1-8 0-16,7-8-1 15,4-3 1-15,7-2-1 0,6 2 1 16,9-2 0-16,5 4 1 16,13-6-2-16,7-3 0 15,12-1-3-15,3-6-1 16,4 3-17-16,-4-6-19 16,-5-3-32-16,-3-2-21 15,-3-8-27-15,2-1-28 16,-1-5 99-16</inkml:trace>
  <inkml:trace contextRef="#ctx0" brushRef="#br0" timeOffset="59535.798">3956 15824 878 0,'-7'-1'380'15,"9"-6"-207"-15,9-1-98 16,13-7-80-16,10-2-3 16,14-5 3-16,5 1 0 15,10 3-1-15,-1-2 1 16,1 5-1 0,-2 1-10-16,-6 3-44 0,0 3-25 15,3 2-59-15,-5-3-29 16,-1-2-60-16,-5 2-45 0,-10-2 177 15</inkml:trace>
  <inkml:trace contextRef="#ctx0" brushRef="#br0" timeOffset="59837.962">3884 16200 901 0,'3'5'344'16,"8"-5"-244"-1,6-3-76-15,18-4-32 16,11 4 2-16,14-5-17 0,4 0-23 16,9-1-51-16,1-3-50 15,1-2 92-15</inkml:trace>
  <inkml:trace contextRef="#ctx0" brushRef="#br0" timeOffset="60296.607">4914 15855 1073 0,'-21'18'395'0,"5"7"-337"15,4 14-65-15,2 27-80 16,5 14-15-16,3 9-6 16,0 0 17-16,2-8 36 15,2-11 16-15,3-12 27 16,-2-7 6-16,4-12 5 16,-1-5 2-16,-1-9 3 0,0-9 5 15,0-10 32-15,-1-5 25 16,-1-5 46-16,-2-5 15 15,4-11-20 1,-2-6-22-16,4-12-46 0,1-3-17 16,2-10-10-16,3-2-2 15,2-4 0-15,-1-1 1 16,0 7 1-16,-3-6 0 16,0-1-3-16,-1-2-2 15,3-3-6-15,-2 5-3 16,3 11-33-16,0 3-35 0,2 11-144 15,5-1 137-15</inkml:trace>
  <inkml:trace contextRef="#ctx0" brushRef="#br0" timeOffset="60796.246">5231 15936 796 0,'9'27'335'0,"-9"-12"-210"15,4 1-44-15,2 8-81 16,3-2-1-16,4 0-2 16,5-4 0-16,6-3 0 15,-4-2 1-15,4-9 2 0,-2 2 1 16,0-6 2-16,5-4 1 15,0-3 10-15,-1-7 3 16,2-9 4-16,-4-3 0 16,-2-8-8-16,-2-2-4 15,-8 2-4-15,0 1-1 16,-9 10 0-16,-2 4-2 0,-5 5-5 16,-5 0-6-16,-6-2-25 15,-3 1-2-15,-6 8-15 16,-4 3 3-16,-2 9 23 31,-2 5 5-31,0 5 20 0,1 2 12 0,1 4 20 16,3 7 4-16,8 4 1 15,3 12-6-15,11 5-17 16,5-2-3-16,1 6-3 16,4-5-3-16,4 4-1 15,5-6-2-15,7-1-17 16,0 1-30-16,8-2-81 15,0 0-103-15,4-13 142 16</inkml:trace>
  <inkml:trace contextRef="#ctx0" brushRef="#br0" timeOffset="61200.164">5752 15979 877 0,'-5'21'311'15,"2"10"-266"-15,4 7-45 16,1 7-8-16,2 1-10 16,4 4-3-16,-8-2 4 0,0-8 3 15,2-2 11-15,-2-8 7 16,3-3 1-16,0-8 1 15,-3-5 1-15,-2-9 16 16,2-1 11-16,-3-5 21 16,2 0 3-16,0 0-17 15,-1-11-12-15,-5-18-23 16,-5-32-5-16,8 23-4 16,-2-4-3-16,5-3-1 15,3-2 0-15,0 5 2 16,8 5 2-16,2 5 1 15,1 1-1-15,10 6-5 16,4 2-16-16,11 6-84 16,3 7-67-16,6 5 104 15</inkml:trace>
  <inkml:trace contextRef="#ctx0" brushRef="#br0" timeOffset="61755.132">6325 15915 1148 0,'-10'7'423'0,"-3"4"-338"16,4 4-59-16,2 13-44 16,0 8-6-16,2 8-3 15,-1 7 3-15,5 3 9 16,1 0 4-16,7-2-11 15,1-6-10-15,4-8-15 16,2-4-7-16,0-6 4 16,4-5 8-16,0-12 10 15,1-5 12-15,-4-12 21 16,-1-6 9-16,-2-8 21 16,-1-5 6-16,-1-1-9 15,-2 2-4-15,-3-1-16 16,-3 1-8-16,-3-1-5 15,-3-4 0-15,-2 4 4 16,-3 4 4-16,5 8 22 16,-1 6 14-16,3 5 13 15,1 1 0-15,0-3-18 0,0 3-17 16,-1 0-15-16,2 1-4 16,0 0-1-16,2 9 1 15,6 21 2-15,10 29 3 16,-5-22 1-16,3 11 2 15,-1 10 1-15,0 2-2 16,-1 3-1-16,-2-6-1 16,-1-10-2-16,-1-1 0 0,-2-2 0 15,-1-2 0 1,-1-3 0-16,1-5-5 0,-1-4-59 16,-1-2-53-16,5-5 70 15</inkml:trace>
  <inkml:trace contextRef="#ctx0" brushRef="#br0" timeOffset="62609.104">9530 15714 1280 0,'-8'-6'483'16,"-2"-2"-333"-16,-8 3-161 15,-6-4-31-15,-5 4 3 16,-3 2 8-16,-12-2 31 16,0 4 8-16,0 2 6 15,0 6-1-15,-3 2-9 0,-1 5-9 16,-10 10-28-16,-6 6-6 16,-5 8-5-16,-3 3 8 15,3 1 22-15,9 3 8 16,13 2 3-16,4 2-3 15,10-2-11-15,0-4-11 16,2 5-22-16,2 2-8 16,5-2-4-16,5 7 9 15,5-1 23-15,5-3 14 0,7-3 16 16,4-7 1 0,7-6 2-16,2 0 1 0,8-3 4 15,0 1 9-15,6-3 21 16,3 0 10-16,6-7 8 15,2-1-5-15,4-2-15 16,6-4-3-16,12 4-9 16,3-2-4-16,4-1-15 15,0-1-22-15,-11-5-79 16,-3-2-75-16,-5-2 105 16</inkml:trace>
  <inkml:trace contextRef="#ctx0" brushRef="#br0" timeOffset="63228.42">9844 16556 1034 0,'1'10'457'0,"-2"-10"-241"16,1-3-129-16,1 3-153 15,-1 0-9-15,0 0 2 16,0 0 10-16,7 20 46 15,13 36 7-15,-9-19 8 16,0 4 1-16,3 6-1 16,1 6 1-16,-2 2 1 0,-1-1 1 15,-3-7 5-15,-4-13 5 16,0-7 10-16,-5-4 6 16,0-1 5-16,-2 1-2 15,-4-1-5-15,2-5-1 16,-4-7 2-16,-1-1 2 15,-1-6-4-15,-2 0-7 16,-2 3-20-16,-4-4-11 0,-9-3-24 16,-7-3-24-1,-11-11-127-15,-2-5-91 0,-4-7 169 16</inkml:trace>
  <inkml:trace contextRef="#ctx0" brushRef="#br0" timeOffset="63478.978">9571 16282 1666 0,'0'0'598'16,"0"0"-469"-16,-1-1-167 0,1 1-20 16,-1 0-21-16,0 0-17 15,0 0-34-15,0 0-86 16,0 1 141-16</inkml:trace>
  <inkml:trace contextRef="#ctx0" brushRef="#br0" timeOffset="64123.41">10757 15761 1392 0,'1'3'479'0,"-1"5"-517"16,3 7-129-16,4 20-103 15,4 11 28-15,1 19 102 16,1 0 88-16,-5 1 81 15,0 3 1-15,-2-3 0 16,0 2-11-16,-1 12-12 16,1-8-2-16,-2-11 6 0,-1-7 19 15,-3-24 28-15,1-7 13 16,-1-8 14-16,-1-3-11 16,1-3-25-16,0-5-11 15,0-4-20-15,1-1-5 16,-1-1 1-16,0 1-1 15,0 1-3-15,0-1-3 0,0 0-7 16,0 0-1-16,2-25 1 16,7-37 1-16,-4 17 1 15,2-9 0-15,1 1 7 16,4 6 9-16,-1 9 18 16,3 9 9-16,1 7 10 15,-1 6-5-15,2 8-16 16,4 6-9-16,2 8-18 15,1 5-8-15,4 15-11 16,7 5-5-16,0 21-9 16,3 8 0-16,-7 5-10 15,-9 4-14-15,-6-10-35 16,-5-5-36-16,1-10-76 16,-1-10-47-16,-1-14 152 15</inkml:trace>
  <inkml:trace contextRef="#ctx0" brushRef="#br0" timeOffset="64976.632">11713 16096 968 0,'2'0'392'0,"-2"2"-213"16,0-2-144-16,0-2-4 15,0 2 17-15,-2-1 9 0,1 1 1 16,0 0-16-16,-6 1-24 16,-12 6-12-16,-33 29-11 15,28-14-3-15,1 12-4 16,5 5-6-16,3 1-12 16,3 5-5-16,6 9-2 15,2-1 5-15,4-5 11 16,6-7 3-16,6-16 7 15,-2-8 0-15,3-4 5 16,-1-4 0-16,1-6 3 16,4-3 2-16,3-11 6 15,0-5 4-15,3-11 6 16,-4-9 3-16,0-15 10 16,-3-1 6-16,-8-8 9 15,-4-1 3-15,-5 8 2 16,-3 4 0-16,-2 13-1 15,0 10-4-15,3 13-13 16,0 6-8-16,1 4-23 0,1 2-11 16,0 1-20-16,0 0-7 15,-2 14-4-15,-1 16 1 16,0 47 6-16,8-28 3 16,5-9 9-16,6 2 4 15,3-11 13-15,4-3 7 16,4-4 10-16,0-7 6 15,4-7 12-15,-2-5 7 0,-2-5 5 16,-4-5 0-16,0-3-9 16,0-3-4-16,0-6-6 15,3 1-4-15,-5-6-9 16,3 3-2-16,-2 3-5 16,-2-2 0-16,-3 5-1 15,-2-2 2-15,-2-4 0 16,-3 5 0-16,0 4 0 15,-2 1-3-15,4 5-10 16,1 2-5-16,6 2-10 16,2 3-4-16,4 8-7 15,2 4-3-15,-1 6 6 16,2 3 6-16,-5 5 19 16,-3-1 9-16,-8 3 14 15,-6 1 6-15,-1-5 8 16,-5-1 5-16,-7-7 4 0,-2-1 3 15,-6-8-1-15,-1 0-6 16,-6-2-22-16,-7 3-15 16,-15-6-42-16,-6-2-22 15,-1-7-50-15,6-6-88 16,30-19 138-16</inkml:trace>
  <inkml:trace contextRef="#ctx0" brushRef="#br0" timeOffset="65831.421">13700 16228 1290 0,'1'3'421'0,"4"-3"-389"15,6 6-233-15,5 1-43 16,10-1 59-16,2 6 43 0,1 3 153 15,-1 0 50-15,-2 4 29 16,-1-2 6-16,1 8-38 16,0 7-18-16,4 6-32 15,2 0-3-15,-4-5 17 16,1-1 9-16,-5-4 15 16,-6-1 7-16,-3 3-7 15,-6 0-8-15,-8 4-16 16,-3 3-10-16,-12 2-17 15,-4 6-6-15,-8 2-2 16,-4 0 2-16,0-7-3 16,0-6-5-16,-2-10-3 15,2-6-1-15,-6-11 10 16,-4-5 8-16,-6-8 6 16,-4-4 3-16,-1-12 0 15,6-3 4-15,9-14 8 16,6-6 3-16,11-4 3 0,3-4-2 15,4 1-5-15,2-1 0 16,6 5 3-16,3 4 4 16,4 1-3-16,5 1 0 15,6-8-10-15,4-1 1 16,4 6 6-16,0 5 5 16,7 7 16-16,-1-2-2 15,6 3 1-15,0 5 2 0,-3 8-3 16,0 4-2-16,-4 4-5 15,0 0-9-15,-5 0-27 16,1 9-22-16,6 1-70 16,3 3-67-16,16 6 103 15</inkml:trace>
  <inkml:trace contextRef="#ctx0" brushRef="#br0" timeOffset="66474.704">14472 16962 1196 0,'10'-1'395'16,"8"-11"-384"-16,8-1-83 16,6-15-4-16,-2-3 16 15,-4-1 34-15,-5-2 41 0,-6 6 54 16,-4 2 12-16,-1-1-4 15,-1-3-13-15,0 2-38 16,-1-2-13-16,-2 5-10 16,-2 7 1-16,-2 6-2 15,1 3-3-15,1 8-9 16,-1 0-11-16,7 3-16 16,3 11-5-16,6 8-5 15,4 9 4-15,-4 15 9 16,4 4 6-16,-9 12 10 15,1 6 5-15,-2-3 10 16,-3-6 3-16,5-7 8 16,-3-6 3-16,-4-8 12 15,-4-2 8-15,-4-11 14 16,-4-4 3-16,-2-5-2 16,0-1-8-16,-2 0-14 15,0-2-6-15,2 3-8 0,-4-3 0 16,0-1-3-16,-3-2-1 15,-6-4-4-15,1-2-6 16,-12-5-14-16,-2-5-9 16,-5-12-28-16,0-3-24 15,5-10-163-15,4-13 162 16</inkml:trace>
  <inkml:trace contextRef="#ctx0" brushRef="#br0" timeOffset="66717.709">14773 16103 1159 0,'7'3'527'16,"-6"-5"-160"-16,0 2-340 15,-1 0-58-15,0 0-7 16,0 0-7-16,0 0-18 16,0 4-16-16,4 18-118 15,6 31 129-15</inkml:trace>
  <inkml:trace contextRef="#ctx0" brushRef="#br0" timeOffset="67225.772">15420 16544 858 0,'0'1'302'0,"9"2"-243"15,2 1-60-15,-2 0 8 16,1 1 17-16,-4 0 26 16,2 1 10-16,0 1 1 15,1 3-4-15,2-1-24 16,-1 2-10-16,0 7-17 0,2 1-5 16,-2 10-2-16,1 1-1 15,-1 1 1-15,-1 6 1 16,1 2 2-16,-2 3 2 15,-7 3 4-15,-1-4 3 16,-6-4 0-16,-2-3 0 16,-5-6-9-16,-2 0-8 15,-2-4-40-15,-4-5-50 16,-3-9 61-16</inkml:trace>
  <inkml:trace contextRef="#ctx0" brushRef="#br0" timeOffset="70403.828">16371 16559 938 0,'1'2'430'16,"-1"-3"-141"-16,3 1-233 0,-3 0-46 16,0-1-3-16,0-1 6 15,5 1 23-15,0 0 6 16,-3 0 0-16,2 0-6 16,-1 0-27-16,1 0-10 15,3-1-13-15,1 0-2 16,3-2 3-16,2-5 4 15,29-37 6-15,-27 13 2 16,4-13 0-16,0-3-2 16,6-1-1-16,-1-1-4 15,-3 2-1-15,2 0 0 0,-1 9 2 16,-5-1 3-16,0 10 4 16,-2 5 0-16,-8 5 2 15,5 6 2-15,-7 4 3 16,0 5 5-16,-3 2 2 15,-3 2 0-15,0 3-5 16,1-1-5-16,-1 0-6 16,1 0-1-16,0 8-1 15,0 19 1-15,-2 39 1 16,-5-23 0-16,-3 5 1 16,0 4-1-16,3 4 2 15,0 1 0-15,1 1 0 16,6-5 0-16,3-7 0 15,2-10 0-15,6-13-1 16,0-2-1-16,3-5 2 16,-2-2 0-16,3-6 3 15,3-6 3-15,2-7 2 0,3-5 2 16,5-3 2-16,-2-3-1 16,3-7 1-16,-4-2-1 15,1-9-5-15,-5-6-1 16,-1-6-8-16,-3-4-4 15,-4-4-5-15,-3 2 0 16,-4-2 0-16,-2 3-1 0,-2 5 2 16,-1 1 1-16,-1 4 4 15,-1 2 2-15,1 11 4 16,-1 6 4-16,1 10 1 16,0 4 0-16,0 5 1 15,-1 2-3-15,1 1 1 16,0 0-1-16,-1 0-1 15,-1 0 0-15,1 0-1 16,-3 25 1-16,-8 49 4 16,6-26 1-16,3 5 7 15,3 5 1-15,1 3-1 16,2 3-1-16,0 7-7 16,1-2-3-16,-1-9-19 15,-2-2-17-15,1-16-59 16,-2-5-62-16,-1-8 98 15</inkml:trace>
  <inkml:trace contextRef="#ctx0" brushRef="#br0" timeOffset="71289.825">17119 16494 1181 0,'80'73'461'0,"-80"-73"-359"16,2 0-91-16,2 0-111 15,-4-1 14-15,0-1 55 16,0 1 31-16,0 0 41 15,0 0-1-15,0 0-13 16,5-2-16-16,2 1-11 16,2-1-4-16,3-2 2 15,26-10 2-15,-30 8 17 16,-1-1 11-16,1-1 11 16,0-3 5-16,-2 1-11 15,3-2-10-15,2-1-12 16,-3 3-6-16,2 2-3 15,-5 1 0-15,-3 3-1 0,1 5 0 16,-3-2-3 0,0 2-3-16,0 0-2 0,0 0-1 15,0 0 5-15,0 0 1 16,0 0 5-16,0 0 2 16,0 0 1-16,0 0 0 15,0 0 1-15,0 0-1 16,0 0 1-16,0 0 0 15,0 0-1-15,0 0-1 0,0 0-2 16,0 0-1-16,0 0-1 16,0 0-1-16,3 8 1 15,0 2 2-15,1 0 3 16,14 31 2-16,-14-32 3 16,-2 0-1-16,2 2 1 15,0-1-2-15,2 3-4 16,-2 3-2-16,4 5-2 15,0 5-1-15,4 4 1 16,1 5-1-16,-2 2 2 16,2-4 1-16,1 7 5 15,-4-2 3-15,0 4 3 16,0 4 1-16,-3-8-3 16,-2 0-1-16,-2-8 3 15,-2-3 3-15,-4-1 7 16,-1-4 0-16,-2-4-4 0,-1-1-2 15,-1-4-3-15,0-1-2 16,-5-3 3-16,1 3 1 16,-3-4-5-16,-5-2-1 15,-4-5-11-15,-5-5-9 16,-6-5-13-16,1-6-11 16,0-10-28-16,6-5-19 15,2-12-48-15,2 2-38 16,6-6-125-16,3-10-153 15,10-2 284-15</inkml:trace>
  <inkml:trace contextRef="#ctx0" brushRef="#br0" timeOffset="71635.359">17306 15933 1055 0,'-2'3'453'16,"1"-3"-255"-16,1 5-84 16,0-5-86-16,0 0 5 15,10 30 1-15,12 32-1 16,-13-29-20-16,-1 3-33 16,-2 3-108-16,-3-3-129 15,7 4 160-15</inkml:trace>
  <inkml:trace contextRef="#ctx0" brushRef="#br0" timeOffset="75404.404">18143 16304 185 0,'29'29'101'0,"-27"-29"4"16,-2 0-49-16,0 1 18 16,0-1 14-16,0 0 24 15,0 0 3-15,0 0 0 0,0 0-1 16,0 0-2-16,0 0 0 16,0 0-19-16,0 0-15 15,0 0-38-15,0 0-15 16,0 0-12-16,0 0 0 15,0 0 11-15,0 0 7 16,0 2 10-16,0 0 1 16,1 3-5-16,2 3-5 15,2 6-12-15,17 32-5 0,-9-24-8 16,2 3-2-16,3 3-5 16,3 1 0-16,0 2 0 15,2 2 0-15,-2 2 0 16,1 4-2-16,-5 2 1 15,-3-1 1-15,-7 3 9 16,-3-3 8-16,-4 6 14 16,-3-1 6-16,-6-2 3 15,-3-4-1-15,-3-7-5 16,-1-3-6-16,-4 0-14 16,4-3-9-16,-3-2-28 15,0-2-18-15,0-2-54 16,-7-4-57-16,1-3 98 15</inkml:trace>
  <inkml:trace contextRef="#ctx0" brushRef="#br0" timeOffset="76304.314">19269 15917 659 0,'17'13'293'16,"10"-2"-132"-16,2 4-112 15,13-1-68-15,1 1 2 16,-1 3 7-16,2-1 7 0,-13 3 31 16,-1 1 10-16,-3-3 8 15,0 3-7-15,-2 5-19 16,2 4-13-16,-4 14-19 16,-1 0-9-16,-1 7-21 15,-5 3-10-15,-7-1-18 16,-7 0-20-16,-8-7-36 15,-6-3 5-15,-8-6 37 16,-1-6 30-16,-1-9 73 16,2-6 8-16,-1-12-1 15,-1-4-3-15,0-5-9 16,-1-9 9-16,-5-8 28 16,-3-2 7-16,-6-11 19 15,-1 5 4-15,1-6-11 16,2-1-4-16,2-4-9 15,3-2 3-15,7 4-11 16,3-1-3-16,10 7-10 0,1-5-10 16,6 0 3-16,5 1 2 15,6-2 2-15,8 0-4 16,13-8-6-16,3-3 0 16,17 4 0-16,5 5-2 15,9 8-2-15,4 5-5 16,0 3-11-16,3 2-12 15,4 6-51-15,3 4-62 16,3 3 75-16</inkml:trace>
  <inkml:trace contextRef="#ctx0" brushRef="#br0" timeOffset="76899.19">20604 16200 553 0,'5'0'194'16,"7"4"-193"-16,1 5-51 15,6 5-1-15,-1 5 14 16,0 5 39-16,-3-1 27 15,-2 13-4-15,1 3-5 16,0 10-11-16,0 3-1 0,1-7-1 16,-1 4 3-16,0-1 10 15,-1 1 9-15,-1 3 19 16,-2-1 9-16,-3 2 24 16,-2-5 8-16,-4-4 11 15,-1-7 0-15,-5-12-13 16,0-4-8-16,-3-8-13 15,-4-1 3-15,-2-2 15 16,-3-2 9-16,-3-4-6 16,-2 0-10-16,-4-4-29 15,-4-1-17-15,-6-6-17 16,-1-5-7-16,-4-3-14 16,-3-1-14-16,0-7-41 15,-1-4-35-15,-3-14-157 16,0-9 164-16</inkml:trace>
  <inkml:trace contextRef="#ctx0" brushRef="#br0" timeOffset="77130.622">20596 15902 1610 0,'12'4'564'16,"4"3"-512"-16,7 2-49 0,2 6-31 15,0 0 2-15,-6 4-6 16,-3-2-3-16,-8 4-55 16,-1-2-88-16,-4 2 113 15</inkml:trace>
  <inkml:trace contextRef="#ctx0" brushRef="#br0" timeOffset="77534.754">21690 14581 1385 0,'-5'29'490'16,"10"-9"-472"-16,3 12-93 15,2 22-36-15,1 17 15 0,0 6 113 16,-1 5 50-16,10 0 45 16,1-4-1-16,5 5-38 15,-1-1-22-15,-5 0-31 16,-3 1-9-16,-5-12-15 16,-2-5-9-16,-3-12-33 15,-1-4-32-15,-3 6-137 16,-3-2-124-16,-7 12 212 15</inkml:trace>
  <inkml:trace contextRef="#ctx0" brushRef="#br0" timeOffset="77770.123">21769 16428 1692 0,'8'29'637'16,"5"-10"-520"-16,3 4-119 15,1 9-254-15,-2 13 166 16</inkml:trace>
  <inkml:trace contextRef="#ctx0" brushRef="#br0" timeOffset="79555.399">10729 18181 1088 0,'-2'1'412'15,"-1"-1"-268"-15,2-1-108 16,1 1-6-16,0 0-6 16,0 0-16-16,-1 0-3 15,1 0 4-15,-1 0 12 16,0 0 2-16,0 0-1 16,-1 0-5-16,1-1-12 15,0-1 2-15,0 1 12 0,0 0 6 16,0 0 12-16,-7-2 1 15,-5-1 2-15,1-1-2 16,-30-13-2-16,28 13 0 16,1-2-10-16,-2 5-4 15,0-2-11-15,1 0-8 16,-4 3-6-16,-4 0-5 16,-2 3-11-16,-4 5 0 0,2 2-6 15,0 5-2-15,0 7-3 16,2 5 2-16,0 11 7 15,4 2 5-15,8 13 12 16,1-18 2-16,10-2 1 16,4 0 0-16,7-16 0 15,5 16 0-15,4-8-2 16,3-5-3-16,3-7-2 16,4-3-1-16,-3-8 0 15,2-3 2-15,-7-6 3 16,-2-2 3-16,3-4 2 15,-6-2 2-15,1-3 2 16,-5-2 0-16,-2 2 0 16,-1 1 0-16,-1 5 0 15,-1 1 2-15,-4 6 3 16,1 2 0-16,-4 3 1 0,1 1-2 16,-2 0-7-16,1 0-7 15,0 0-20-15,0 0-16 16,9 19-43-1,22 38-22-15,-15-24-75 0,-3-3-49 16,1 0 146-16</inkml:trace>
  <inkml:trace contextRef="#ctx0" brushRef="#br0" timeOffset="79901.468">11029 17517 1080 0,'0'17'391'0,"1"11"-331"15,2 6-108-15,1 16-40 16,7 9 13-16,0 10 36 16,0 6 38-16,2 8 30 15,-3 0 3-15,-1-7-2 16,5 5-11-16,-2-3-51 16,2 1-45-16,-1 2-75 15,-3-15-27-15,-1-18-14 0,-2-14-1 16,-5-24 138-16</inkml:trace>
  <inkml:trace contextRef="#ctx0" brushRef="#br0" timeOffset="80219.66">10768 17898 1188 0,'-6'5'433'0,"6"-4"-360"16,3 1-98-16,-3-2-32 15,9 0 16-15,21 4 52 16,45 3 28-16,-24-7 23 15,6 1-1-15,15-2-22 16,3 0-15-16,15-2-45 16,1 0-23-16,-4-1-76 15,0 0-88-15,-11-3 135 0</inkml:trace>
  <inkml:trace contextRef="#ctx0" brushRef="#br0" timeOffset="80800.112">12140 17922 1093 0,'5'11'461'0,"11"-3"-311"16,9 2-99-16,19 3-179 15,8-1-4-15,5-3 37 16,-2 1 20-16,-8-3 96 16,-6 0 7-16,-5-7 7 15,0-6 8-15,1-11-4 16,1-3 5-16,-5-5 8 15,-2 0 1-15,-6-3-6 16,-6-4 3-16,-7-5-3 16,-5 3-5-16,-6 4-5 15,-3 4-6-15,-7 4-20 0,0 0-12 16,-8 5-25 0,-5 1-11-16,-6 4-21 0,-2-1-5 15,-4 6 6-15,-2 4 5 16,1 5 26-16,-5 9 10 15,4 5 15-15,-4 3 3 16,-4 11 13-16,5 10 9 16,4 6 19-16,9 4 7 15,13-1-5-15,5-2-9 0,12 3-18 16,6 5-8-16,12-1-2 16,3-3 0-16,6-3-3 15,3-6-6-15,-1 1-36 16,1-9-23-16,-3-12-143 15,1-9-176-15,7-19 246 16</inkml:trace>
  <inkml:trace contextRef="#ctx0" brushRef="#br0" timeOffset="81269.85">13060 17758 965 0,'2'0'370'0,"-1"-2"-254"16,2 0-93-16,-4 2-22 15,1 0 10-15,-2 0 35 0,1 0 17 16,0-1 18-16,-9 0-1 16,-9 0-23-16,-29 5-6 15,26 8-17-15,4 1-8 16,-1 10-10-16,5 4-10 15,3 7-17-15,-3-1-10 16,4 7-7-16,6 0 1 16,10-3 8-16,-2-2 5 15,9-8-1-15,-6-6 0 0,-2-6-4 16,6-5 3-16,0-9 7 16,2-1 5-16,4-7 4 15,-2-7 2-15,2-8-2 16,-2-3 1-16,-2-1-1 15,-2 1 2-15,-2 2 6 16,-1 8 3-16,-1 5 11 16,-1 5 5-16,-1 5-3 15,3 1-7-15,0 12-21 16,3 4-20-16,1 13-36 16,2 5-25-16,-3-2-91 15,0 1-60-15,-1-6 145 16</inkml:trace>
  <inkml:trace contextRef="#ctx0" brushRef="#br0" timeOffset="81594.093">13579 17720 1100 0,'-1'-3'467'16,"0"2"-297"-16,-1 0-70 16,1 1-123-16,0 0 3 15,0 0 25-15,-13 2 18 0,-4 3 28 16,-32 24 1-16,34-4-13 16,-1 6-13-16,4 6-16 15,5 0-5-15,3 2-2 16,3-1-2-16,8 0-1 15,1 1-3-15,2-2-8 16,9-1-9-16,8-6-32 16,4-5-25-16,7-5-90 15,-1-3-59-15,5-7 141 16</inkml:trace>
  <inkml:trace contextRef="#ctx0" brushRef="#br0" timeOffset="82136.367">13809 17352 1094 0,'32'23'467'0,"-32"0"-208"16,4 12-327-16,0 12-74 0,7 13 12 16,-1 4 30-1,-1 5 94-15,-3-3 39 0,-3-2 9 16,1-4 1-16,1-6-26 16,2-8-9-16,0-12-8 15,-5-4 0-15,0-11 0 16,1-8 7-16,-3-7 17 15,-1-3 8-15,2-3 9 16,-1 1-3-16,0-1-13 16,0 1-7-16,1-11-11 15,1-16-3-15,2-34-13 16,-5 22-7-16,3 2-11 16,4-1-1-16,3 0 6 15,4 3 4-15,-3 10 14 16,0 4 5-16,6 9 9 15,2 6 8-15,7 4 4 16,8 3-2-16,4 12 3 0,6 3-5 16,0 14-4-16,-3 9-3 15,-2 4-7-15,-6 5-3 16,-3 5-7-16,-5-2-10 16,-9-2-40-16,0 3-47 15,-12-6 65-15</inkml:trace>
  <inkml:trace contextRef="#ctx0" brushRef="#br0" timeOffset="82658.111">15300 17730 1303 0,'10'1'442'0,"-8"-1"-432"15,3-2-95-15,-4-3-21 16,-1 4 35-16,0 0 88 15,0 0 49-15,0 0 29 16,-1-1-7-16,0 2-43 16,0 0-16-16,-19 9-23 0,-41 17-6 15,28-14 14-15,3 3 2 16,11-2 3-16,6 1-1 16,8 2-20-16,5 4-8 15,7 5-12-15,7 0 0 16,12 4 6-16,2 0 7 15,7 7 11-15,-2-4 4 16,-8-2 5-16,-4-2-1 0,-11-7-3 16,-3 4-2-16,-4-3 4 15,-1 2 2-15,-5 0 11 16,-6 3 3-16,-3 1-5 16,-5-4-6-16,-10-7-36 15,-2-8-23-15,-8-11-56 16,0-11-85-16,5-17 123 15</inkml:trace>
  <inkml:trace contextRef="#ctx0" brushRef="#br0" timeOffset="83033.099">15727 17441 1383 0,'1'0'491'16,"-1"0"-411"-16,0 0-94 15,-1 0-16-15,-1 0 10 16,1 0 12-16,1 0 13 15,1 25 4-15,3 45-2 16,1-10-4-16,3 7-1 0,1 18-2 16,5 1 0-16,1 5 1 15,-6-4 0-15,2-23 0 16,-6-8-3-16,-3-20-14 16,3-8-11-16,-4-12-42 15,1-5-38-15,2-11-129 16,-1-11-86-16,4-15 196 15</inkml:trace>
  <inkml:trace contextRef="#ctx0" brushRef="#br0" timeOffset="83302.345">15562 17644 1190 0,'0'2'500'0,"0"-3"-231"15,4-4-284-15,-4 4-60 16,0 0 16-16,26 1 22 16,42 2 58-16,-26-2 19 15,11 4 0-15,2-1-8 16,8-3-49-16,3 1-39 0,-2-4-107 15,3-5-70 1,-15-2 141-16</inkml:trace>
  <inkml:trace contextRef="#ctx0" brushRef="#br0" timeOffset="83778.175">16200 17738 1350 0,'10'10'466'0,"5"-7"-440"16,7-3-114-16,6-6-13 15,6 0 28-15,4 0 89 0,2 1 45 16,2 2 16-16,-3-1-7 16,0-2-47-16,-4-3-21 15,-4-3-26-15,-4-4-3 16,-10-4 10-16,-5 7 8 16,-6-5 17-16,-5 5 5 15,-4 0 0-15,-6-7-2 16,-9 5-9-16,-1 4-5 15,-12 2-7-15,-5 7-4 0,-7 7-2 16,-1 5 0-16,9 18 2 16,3 0 1-16,16 5-9 15,4 5-5-15,6 8-8 16,8 12 3-16,0 2 16 16,11 0 8-16,7-11-4 15,1-7-39-15,13-3-150 16,-4-5 134-16</inkml:trace>
  <inkml:trace contextRef="#ctx0" brushRef="#br0" timeOffset="84456.376">16874 17516 1373 0,'35'57'512'0,"-30"-33"-359"16,0 2-187-16,-2 3-17 16,-1 14 6-16,2 10 10 15,1 11 40-15,-1 5 5 0,3-2 1 16,-3-5-6-1,2-7-27-15,-1-6-16 0,-2-13-24 16,3-2-7-16,-1-7 16 16,-2-3 14-16,1-10 35 15,-3-7 17-15,1-4 17 16,1-3 4-16,-3-1 6 16,0 0-2-16,0 0 1 15,1-7 2-15,7-14-4 16,28-34-3-16,-30 19-4 15,-1 2-4-15,-4-18-14 16,-1-1-3-16,-3-5-6 16,-2-9-1-16,1 1-1 15,-1-1 0-15,5 4-1 16,2 3-1-16,5 3-4 16,1 6-3-16,6 14-6 15,3 10-7-15,4 15-8 16,4 4-2-16,7 9-1 0,1 6 6 15,4 16 9-15,2 4 3 16,-2 15 0-16,0 6 2 16,-3-1 3-16,-2-3 4 15,-8-7 15-15,-5-2 7 16,-6-2 12-16,-4 2 2 16,-8-7 0-16,-3-1 1 15,-16-4 6-15,-5-1 7 16,-12-3 1-16,-4-3-5 15,-3-6-16-15,-1-1-11 0,-19-3-19 16,-3-4-20-16,-33-2-49 16,-7-6-47-16,-2-5 73 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8:19:09.3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12953 9313 463 0,'-2'-7'145'0,"2"1"-152"16,0-2-44-16,3 4 7 15,-1-3 28-15,-2 1 63 16,5 4 25-16,-7-1 37 15,0 2 5-15,1 0-23 0,0 0-16 16,0 0-22-16,1-1-1 16,0 1 3-16,0 0 2 15,0 0-5-15,0 0-7 16,0 1-14-16,0 0-4 16,0 0-8-16,0 0-3 15,0 0 0-15,0 0-2 0,0 0 3 16,0 0 2-16,0 0 7 15,-1-1 5-15,0 0-6 16,0-1-7-16,-1 1-10 16,1 0-8-16,0 0 0 15,-6-4 2-15,-10-4 1 16,-28-12 0-16,24 18-3 16,0 3-1-16,-4 0-3 15,-2 2 1-15,0 10 1 16,-3-1 1-16,-1 7 0 15,1 0-1-15,2 5 0 16,0 1 0-16,0 5 0 16,3 3 0-16,-1-4 1 15,1-1 0-15,10 0 0 16,-4-1 0-16,6-2-1 16,4 5 0-16,0-7 0 15,5 1 0-15,13 0 2 0,-1-4 2 16,9 0 0-16,4-6-1 15,4-1-4-15,8-2-5 16,3-6-7-16,1 2-1 16,-1-8 1-16,0 0 0 15,-2-6-9-15,2-5-12 16,2-2-40-16,-2-6-23 16,2-1-41-16,-4-4-8 15,-1-3 12-15,-3 2 8 16,1-4-15-16,1 5-35 0,-2 4 113 15</inkml:trace>
  <inkml:trace contextRef="#ctx0" brushRef="#br0" timeOffset="457.78">13276 9262 105 0,'-3'-1'49'0,"-2"0"-10"15,-1 2-18-15,5-1 31 16,-1 0 20-16,1 0 24 16,-14 8-4-16,-32 27-21 15,26-18-11-15,-2 8-11 16,-1 2 1-16,2-1 4 16,3 1 1-16,2 3-5 15,6 0-5-15,0 2-14 0,7 6-8 16,6-2-12-1,0-3-4-15,9-6-5 0,2-4-2 16,4-14 2-16,5 1 1 16,2-10 4-16,6-4 2 15,0-7 5-15,2-4 1 16,2-5 1-16,-6-6 3 16,0-1 0-1,-5-4 1-15,-1-3 1 0,-8 1-3 0,-6 4-3 16,-6 0-3-16,-3 5-6 15,0-4-3-15,-7 3-8 16,2-2-2-16,-9 4 3 16,-1 5 0-16,-5 3-15 15,-4 6-10-15,-7 3-17 16,-2 1-19-16,7 5-96 16,2 3 112-16</inkml:trace>
  <inkml:trace contextRef="#ctx0" brushRef="#br0" timeOffset="1256.641">13702 9142 1075 0,'-3'-2'262'0,"0"5"-350"15,2 12-62-15,-3 3 4 16,-4 4 116-16,-3-5 28 0,1-4 15 16,1 0 8-1,2 0 13-15,1 1 5 0,-1-5-6 16,2-1-6-16,1 1-14 15,-2 2-3-15,3 1 1 16,-1 2 3-16,2 0 6 16,-1 2 3-16,2 3-2 15,1 0-3-15,1 1-6 16,1-5-4-16,0 2-5 16,-1-1-2-16,3 3 0 15,0 3-1-15,1 1 0 16,-3-1 1-16,0-3-1 15,1 0 1-15,-1-5 0 16,0-2-1-16,-2-4 0 16,1-2 0-16,-1-4 1 15,0 0 1-15,0-2 7 16,0 0 3-16,0-2 3 16,0 2-1-16,0 0-7 0,0 0-3 15,0 0-3-15,0 0-1 16,0 0 1-16,0 0 0 15,0 0 8-15,0-1 4 16,0 1 7-16,0 0 1 16,0 0-4-16,0 0-3 15,0 0-3-15,0-1-1 16,0 0-2-16,5-3 1 0,10-8-3 16,30-38-1-16,-28 26 1 15,1-5 2-15,1 4 7 16,3-1 0-16,0 2-1 15,-2-2-4-15,3-8-5 16,-4-3-2-16,2-3 0 16,3 2-1-16,-2-1-1 15,0 2 1-15,1 1 0 16,-4 3 1-16,-7 10 3 16,1 4 1-16,-11 13-3 15,4 4-4-15,-4 1-16 16,-2 1-26-16,0 0-59 15,0 0-53-15,-1 16 92 16</inkml:trace>
  <inkml:trace contextRef="#ctx0" brushRef="#br0" timeOffset="2335.524">12004 10187 341 0,'-17'-1'36'16,"7"2"-22"-16</inkml:trace>
  <inkml:trace contextRef="#ctx0" brushRef="#br0" timeOffset="3160.618">11948 10211 220 0,'-34'30'165'16,"34"-27"3"-16,-5-1-43 16,3-2-21-16,2 0-30 15,-1 0-11-15,0 0-20 0,0 0-3 16,0 0-8-16,-1 3-1 16,0 19-1-16,-1 34-7 15,7-16-7-15,2 0-5 16,1 10-5-16,-2 0-2 15,-2-7-2-15,-1-5-1 16,2-9 1-16,-4-7 1 16,0-7 2-16,-1-3 2 15,-2-7 10-15,3-3 6 16,1 1 21-16,-1-3 15 0,0-2 5 16,-1 1-8-16,0 0-29 15,-1-9-19-15,-7-20-16 16,-9-35 0-16,10 20 5 15,5-2 3-15,-1 0-3 16,3 1 0-16,1 3 0 16,2 6 0-16,3 0 0 15,3 4-1-15,1 7-2 16,-2 2-1-16,4 11-1 16,-2 5-4-16,-1 5-8 15,-2 3-2-15,2 5 0 16,3 6 3-16,0 14 10 15,0 4 2-15,1 9 4 16,-2 5 2-16,2 3 0 16,0 5 1-16,-2 3 0 15,-9-2 0-15,1-11 2 0,-4-4 1 16,-1-10 2-16,2-6 0 16,-1-8 3-16,0-3 4 15,-2-10 12-15,2 0 3 16,1-5-1-16,0 4-4 15,-1 0-17-15,1 0-5 16,0-1-1-16,-7-18-2 16,-10-42 2-16,14 28-1 0,5-6-2 15,2-5 0-15,-1 4-3 16,-1 3-2-16,3-1-2 16,-1 4 2-16,9 5 3 15,-4 2 4-15,2 9 1 16,-2 1 1-16,2 5-3 15,3 6-2-15,1 3-1 16,3 4-2-16,-3 6 1 16,3 5 2-16,-2 11 3 15,4 4 2-15,2 10 5 16,-1 2 0-16,-2 6 3 16,-3 3 0-16,-6 10 1 15,-1 0 0-15,-4-3-3 16,-1-1-1-16,-3-15-5 15,-1-1-13-15,-1-11-61 16,1-7-46-16,0-8-121 16,1-7-47-16,2-11 178 0</inkml:trace>
  <inkml:trace contextRef="#ctx0" brushRef="#br0" timeOffset="3760.65">12632 10377 924 0,'-1'-3'347'16,"-1"3"-241"-16,1 0-113 15,0-2-7-15,-1 1-5 16,1 0 3-16,0 0 12 15,-6 0 4-15,-7-2 4 16,-3 1 2-16,-30 0-3 16,28 4 0-16,3 2-3 15,1 0 0-15,3 4 1 16,-1 4 1-16,-1 6 1 16,2 6-1-16,2 10-1 15,4 3 0-15,2 1 0 16,4-5 1-16,7-6 1 15,0-6-1-15,3-10 0 16,0-1 2-16,0-4 3 16,-2-5 1-16,5-2 2 0,-1-6-1 15,5-8-5-15,9 0-4 16,-4-5-4-16,-2-2-1 16,-2-3 3-16,-5 2 3 15,-2 7 5-15,-1 2-1 16,1 12-3-16,-2 1-2 15,6 9-2-15,0 7 0 16,1 5-1-16,2 5-1 0,-6-3-11 16,-3-5-9-16,-3-6-23 15,-2-5-11-15,-2-3-2 16,0-1 9-16,-2-7 20 16,0 4-17-16,0 0-58 15,5-17-38-15,16-42-35 16,-10 23 20-16,-2 0 40 15,0-1 13-15,-2 3 78 16</inkml:trace>
  <inkml:trace contextRef="#ctx0" brushRef="#br0" timeOffset="4074.34">12818 9958 285 0,'-5'-17'203'16,"3"6"-13"-16,1 8-78 15,1 3-37-15,2 3-62 16,-2-3-12-16,0 0 16 0,2 24 10 16,4 48 12-16,-5-21-1 15,5 7-7-15,-1 5 3 16,1 2 1-16,3-1 0 16,-3 6-10-16,-1 0-7 15,1-1-4-15,-5-1 1 16,3-11 1-16,-3-12-1 15,0-12-5-15,0-7-2 16,1-14-6-16,2-5-2 16,-1-7-12-16,1 0-8 0,-2 0-8 15,-3-1-16-15,0 0-97 16,-2-12-102-16,-3-18 148 16</inkml:trace>
  <inkml:trace contextRef="#ctx0" brushRef="#br0" timeOffset="4354.59">12583 10227 1017 0,'23'-7'341'16,"19"0"-335"-1,10-2-11-15,11 2 0 0,-2 4 0 16,-6 2-15-16,-2-1-19 16,-14 0-66-1,-3 2-41-15,-8-3-124 0,-2 0 164 16</inkml:trace>
  <inkml:trace contextRef="#ctx0" brushRef="#br0" timeOffset="4916.088">13017 10303 1237 0,'-7'11'447'0,"6"-13"-435"16,2 10-90-16,3 9-51 16,-3 2 5-16,-1 11 77 15,0 2 17-15,1 4 22 16,-2-4 2-16,3 1 6 15,0-3 0-15,-1-10 1 0,2-3 0 16,-5-12 10-16,2-1 11 16,-1-4 30-16,0-1 16 15,1 1 6-15,0-1-12 16,0-1-35-16,0 1-19 16,0-15-15-16,0-43-2 15,0 24 4-15,4-1 2 16,-3-1-1-16,4 2-2 15,1-2-5-15,-2-5-1 16,5 16 4 0,-4 14 3-16,0-1 4 0,12-39 0 15,6 11-2-15,1 8-1 0,-8 20-4 16,4 5-2-16,-4 5-7 16,1 6-1-16,0 7 0 15,-4 3 3-15,1 8 5 16,-1 0 0-16,-6 7-12 15,-4-3-9-15,-3 6-33 16,-4 3-33-16,-6-5-98 16,1 2-109-16,-1-13 191 15</inkml:trace>
  <inkml:trace contextRef="#ctx0" brushRef="#br0" timeOffset="5268.898">13491 10209 974 0,'-1'1'328'15,"1"9"-304"-15,0 10-31 16,-3 5 5-16,-2 6 2 0,-2 0 3 15,-1-2 2-15,2 5 0 16,-1-2 2-16,-1 0-3 16,4-2-1-16,-3-11-26 15,0-6-15-15,7-7-1 16,-5-5 5-16,5-2 8 16,0 0-2-16,0-6-60 15,0-24-25-15,2-45 4 16,-3 36 16-16,1-2 42 15,3 1-6-15,0-4-86 16,3-1 91-16</inkml:trace>
  <inkml:trace contextRef="#ctx0" brushRef="#br0" timeOffset="5404.3">13460 10028 439 0,'1'-20'209'0,"-1"9"-72"16,1 2-31-16,1 7-24 15,-4 0-11-15,2 2-22 16,0 0-15-16,-1 0-34 0,1 0-19 15,0 0-47-15,0 0-30 16,0 0-124-16,-1 0 141 16</inkml:trace>
  <inkml:trace contextRef="#ctx0" brushRef="#br0" timeOffset="5829.167">13699 9983 818 0,'0'0'410'0,"-3"-4"-186"15,3 8-351-15,0-4-66 16,3 9 5-16,7 21 139 16,15 31 49-16,-4-22 28 15,5-3 10-15,0 8 11 16,6 4-4-16,-5-2-20 16,-1 2-8-16,-3-6-11 15,-4-6 11-15,2-5 24 0,-3 1 7 16,-1-6 9-16,-2-6-12 15,0-1-23-15,-4-9-11 16,-1-4-27-16,0 0-23 16,0-6-49-16,-2-4-25 15,0-4-46-15,1-6-9 16,0-7-26-16,1-5 4 16,-2-5 125-16</inkml:trace>
  <inkml:trace contextRef="#ctx0" brushRef="#br0" timeOffset="6143.645">14122 10131 205 0,'-4'-17'150'0,"3"6"20"16,-1 0-13-16,0 5-23 16,0 2-15-16,0 0-37 15,2 4-22-15,-1-1-42 16,0 1-10-16,0 0 15 15,0 0 16-15,-8 13 34 16,4 10 8-16,-40 38-5 16,27-25-7-16,-1 9-16 15,2 2-4-15,0 7-7 16,-2 2-8-16,0 6-15 16,2 1-6-16,-3-2-9 15,5-3 0-15,2-13-1 16,-3-2 0-16,3-11-6 0,0-6-19 15,2-4-89-15,-1-2-76 16,1-11 112-16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5T18:20:19.0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835 8718 504 0,'7'14'225'0,"-8"-14"-90"16,1 4-121-16,0 3-22 16,0 3-2-16,1 2 12 15,-2-1 11-15,-3-3 14 16,0-4 5-16,-2 3 3 16,1 0-7-16,0 7-13 15,-1 2-7-15,-1 1-7 16,2 5 0-16,2 0 0 15,-1 5 0-15,3 0 7 16,1-4 5-16,3 5 4 16,2-1 1-16,2 5-7 15,-1 3-4-15,2-1-6 16,-2-4 0-16,1-8-1 16,-2-7 0-16,-3-10 1 15,0-2 0-15,-1-3 22 16,-1 0 20-16,0 0 36 15,0 0 12-15,0-1-12 0,0 0-19 16,0 0-36-16,5-22-13 16,9-44-8-16,-11 25-1 15,0-2-1-15,-1 1 0 16,0 0 0-16,0-1 0 16,-1 1-1-16,2 0 0 15,4 3-1-15,-5 1-1 0,3-2-1 16,0 2 1-16,-2 0 0 15,3 8 1-15,0 6 0 16,7 3-1-16,-3 6-1 16,2 1-1-16,1 7-2 15,-7 3-1-15,8 5-1 16,1 3 1-16,6 6 2 16,0 2 1-1,-2 3 2-15,3 1 0 0,-3 4 1 16,-1 1 0-16,-2 6 0 15,-3-2 0-15,-1 0 0 16,-4 0 1-16,-3-3-1 16,0-1 0-16,-5-5 1 15,-4-3 0-15,-6 0 5 16,-4-1 2-16,-6-4 6 16,-1 3 1-16,-3-2-2 0,-1 2-2 15,3-3-6-15,-3 1-3 16,7-5-7-16,-2 0-6 15,-2-1-16-15,3 0-11 16,-5-2-22-16,6 0-11 16,4-2-32-16,2 0-30 15,1-6-148-15,2-2 182 16</inkml:trace>
  <inkml:trace contextRef="#ctx0" brushRef="#br0" timeOffset="406.392">1378 8358 579 0,'0'7'184'0,"0"12"-216"16,0 3-7-16,3 8 11 16,0 2 4-16,-7-6 28 0,2-3 9 15,0-5 31-15,-3-2 14 16,0 0 18-16,4 2 3 15,-1 2-14-15,0 0-10 16,2-2-19-16,-1 2-8 16,-2-2-17-16,3 1-5 15,5 0-5-15,-4-4-2 16,2-2-15-16,-1-4-35 16,1-4-109-16,1 0-77 0,-4-7 137 15</inkml:trace>
  <inkml:trace contextRef="#ctx0" brushRef="#br0" timeOffset="666.704">1312 7973 1051 0,'43'11'358'0,"-42"-8"-452"16,4 10-49-16,-4 14-61 0,1 7-20 15,-3 12 170-15</inkml:trace>
  <inkml:trace contextRef="#ctx0" brushRef="#br0" timeOffset="1069.068">1574 8271 1238 0,'-3'2'335'0,"11"18"-483"15,1 8-19-15,8 22 24 16,2 4 60-16,-1 2 63 16,4 1 19-16,3-3 3 15,1 2 1-15,0-1-1 16,-3-10-1-16,-5-6 0 0,-1-4 0 16,-6-14 0-1,-3-2 0-15,-1-9 3 0,-4-5 2 16,-3-4-1-16,0-1-28 15,-2-1 17-15</inkml:trace>
  <inkml:trace contextRef="#ctx0" brushRef="#br0" timeOffset="1425.307">1805 8234 939 0,'-3'-3'335'16,"-2"-1"-331"-16,0 12-154 16,0 6-3-16,0 15 9 15,-5 3 81-15,0 2 64 16,-2 7 12-16,-3 0 25 15,0 3 10-15,-2 1 18 16,-2-1 2-16,-1 5-8 16,-1 3-6-16,3-3-12 15,3-3-7-15,2-10-17 0,3-5-6 16,5-2-10 0,0-8-2-16,5-3-23 0,0-4-39 15,0-11-129-15,0-1-57 16,6-14 140-16</inkml:trace>
  <inkml:trace contextRef="#ctx0" brushRef="#br0" timeOffset="1890.076">1930 8394 478 0,'9'6'167'0,"2"4"-150"16,-1 3-6-16,10 5 1 16,-5 1-5-1,1-3-1-15,0-1 7 0,-1-5 20 16,-1-2 8-16,1-5 10 16,-2-3-6-16,-4-5-14 15,1-3-7-15,-2-4-12 16,-1-5-2-16,-2-6-9 15,-3-1-5-15,-4-2-5 16,-3 5-3-16,-5 3-8 16,-5 4-5-16,-1 4-13 15,-3 4-7-15,-2 5 9 0,3 2 11 16,-3 11 20 0,4-1 13-16,3 11 21 0,0 6 8 15,11 3 3-15,-1 4-2 16,4-2-18-16,4 3-7 15,3 5-7-15,2 0-2 16,8 1-2-16,1-1 0 16,9-14-2-16,6-6-9 15,1-11-18-15,4-4-19 0,5-13-69 16,2-8-106-16,5-24 143 16</inkml:trace>
  <inkml:trace contextRef="#ctx0" brushRef="#br0" timeOffset="2230.17">2374 7904 1037 0,'6'13'381'0,"-12"9"-285"16,3 18-127-16,3 29-3 15,3 15 7-15,1 11 18 0,-3-2 9 16,-2 1-1-16,-1-2 0 16,4 0 1-16,-5-7-1 15,0-12 1-15,-1-8 0 16,-3-19 0-16,7-12 1 15,0-14-6-15,0-9-6 16,0-11-34-16,0-2-8 16,6-14-162-16,3-11 145 15</inkml:trace>
  <inkml:trace contextRef="#ctx0" brushRef="#br0" timeOffset="2589.145">2823 8151 1142 0,'-2'-4'355'0,"-6"7"-484"15,-6 10-17-15,-11 14 4 16,-4 8 27-16,-11 6 111 15,1-5 10-15,2 5 4 16,5 2-2-16,12 1-3 16,10 3-1-16,18-2-2 15,9 1 6-15,16 3 12 0,7 0 5 16,6-3 13-16,0-7-2 16,-5-7 3-16,-3-5 6 15,-13 1 3-15,-6-3 7 16,-11-2 1-16,-4 3-7 15,-9 0-15-15,-5 1-8 16,-20 11-108-16,-14 4 63 16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7:09:41.9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2923 4239 1285 0,'0'-1'5'0,"-8"-5"3"0,3 3-1 0,-2-1-2 16,0 1 8-16,0 0 2 16,1 1-1-16,-9-5 0 15,-2 2-1-15,1 0-4 16,0 1-1-16,-1 1 0 0,1 1-1 15,-3-1-9-15,2 3 0 16,-4 2-2-16,2 1 1 16,-4 3-1-16,1 1 1 15,-1 4-1-15,-1 1 0 16,3 4-1-16,1 1 0 16,4 0 0-16,-1 1 0 15,5 1 0-15,2 1 0 16,2-3 0-16,2 3 1 15,0-3-1-15,3 0 1 0,0 1 0 16,3 4 0-16,1-2 0 16,4 1 0-16,1 3 0 15,1-1 1-15,2 2 0 16,2-1 1-16,3-2 0 16,0-3 0-16,1-1 0 15,0-2 1-15,-1-4 1 16,0-2 1-16,-2-3 2 15,0-2 1-15,-2-1 1 16,1-2 2-16,-2-2 0 16,1-2 0-16,4-3-1 15,1-1-1-15,1-3-1 16,3-5-1-16,0-2 0 16,1-3-2-16,1-3 1 15,-1-3-1-15,-1 0 0 0,-2 0-1 16,-3-3 0-1,-1 4 0-15,-3 1 0 0,-3 1-1 16,-1 1-1-16,-4 3-1 16,-1 2-1-16,-1 1 1 15,-1 1 1-15,-4 1-1 16,1 5 1-16,0-1 1 16,0 3 1-16,-2 1 0 15,1 4 0-15,1 0 0 0,0 3-1 16,3-2-1-16,0 0 0 15,0 0 0-15,-1 15-1 16,0 5 1-16,5 36 2 16,3-23 0-16,-1 6 3 15,4 5 0-15,1 3 0 16,1 3 0-16,0 3 1 16,0-1 0-16,-2-4-2 15,-1-5 0-15,-1-10-8 16,0-4-13-16,-1-10-8 15,-3-5-6-15,1-13-39 16,2-3-25-16,1-13-51 16,-2-6-8-16,3-7 9 15,2-5 13-15,-1-2 1 16,2-6 45-16,2 2-16 16,0 1 43-16</inkml:trace>
  <inkml:trace contextRef="#ctx0" brushRef="#br0" timeOffset="1609.111">3137 4557 161 0,'89'-73'185'15,"-83"70"-26"-15,-3 2-73 16,0 0 49-16,-3 0-17 16,0 0-29-16,0 1-11 15,0-2-23-15,0 1-7 0,0 0-15 16,0 0-4-16,0 0 0 15,-2 0 3-15,1 0 0 16,0-1-2-16,0 1-2 16,0 0-4-16,0 0-3 15,0 0-4-15,-1 0-6 16,1-1-4-16,1 2-4 16,-1 0-2-16,1-1 0 15,0 0 0-15,0 0 0 16,0 0-1-16,0 0 1 15,0 0-1-15,1-5 0 16,3-5 0-16,-1-1 0 16,16-30 1-16,-15 30-1 15,1-1 1-15,-2 2-1 16,1 1 0-16,-1 3-1 16,1-1 1-16,-2 3-1 0,1 3 1 15,-1-2-1-15,-2 2 0 16,0 1 0-16,0 1 1 15,0 0-2-15,0 0 1 16,0 0 0-16,0 0-1 16,0 0 1-16,0 0 0 15,0 0 1-15,0 0 0 16,0 0 2-16,4 7 1 16,4 8 1-16,21 30 0 15,-20-23-1-15,2 1 1 0,-1 4-1 16,-1 3 0-16,-1 2-2 15,-1-1 1-15,-1 0-1 16,-1-1 0-16,-1-1 2 16,-1-3 1-16,-2-4 1 15,1-1 0-15,-2-8 2 16,0-1 0-16,0-2 1 16,0-3 0-16,-1-3 0 15,1 0 0-15,0-2-1 16,0-2 1-16,0 0-1 15,0 0 2-15,-1 0 3 16,1 0 3-16,0-1 0 16,0 0 1-16,-1 0-2 15,-1-1 1-15,1 1-2 16,0 0-1-16,0-6-5 16,-1-6-3-16,-2 0-2 0,-4-31-1 15,6 29 0-15,1 1 0 16,1 2-1-16,-4 1 0 15,4 1 0-15,0 0 0 16,-1 1 0-16,-1 3 0 16,1 1-1-16,1-1 1 15,-2 0-1-15,1-2 0 16,1 2 0-16,0-2 0 16,0 1 0-16,0-1-1 0,1-1 0 15,1 1 0-15,1-3 0 16,2 1 0-16,-1 0-1 15,2-2 0-15,1 0 1 16,0-1-1-16,2-1 1 16,0-2 0-16,1-1 0 15,0-2 0-15,0-2 1 16,1 2 0-16,0-1 0 16,1 1 0-16,-2 0-1 15,0 4-1-15,2 5 1 16,-4 1-2-16,2 2 1 15,-2 1 0-15,1 2 1 16,-3 1-1-16,0 1 2 16,-1-1-1-16,-1 1 1 15,1 2 0-15,-3 0 0 16,-2 0-1-16,0 0 1 16,0 0-1-1,0 0 1-15,0 0 0 0,0 0 0 0,0 0 1 16,0 0 0-16,5 1 0 15,2 1 0-15,0 2 0 16,1-1 0-16,0 1 0 16,2 2 0-16,31 19 0 15,-30-16 0-15,2 0 0 0,0 2 0 16,0 2 0-16,1-1 0 16,1 1 0-16,-2 2 0 15,-2 1 0-15,0 1 0 16,-2 2 0-16,-3-1 0 15,-3 2 0-15,-3 2 2 16,-3 2 1-16,-6 1 2 16,-4 1 0-16,-8 1 0 15,-1 0 0-15,-5 2 0 16,-2-1-1-16,-1 1 0 16,-2-1 0-16,-1-3-2 15,2 0 0-15,3-1-1 16,1-2 1-16,3-4 0 15,2-3-1-15,3-3 1 16,3-2-1-16,5-2-1 16,2-1 1-16,5-2 0 15,0-3-1-15,2-1 1 16,2-1-1-16,0 0 1 0,0 0 0 16,0 0 0-16,0 0 0 15,0 0-1-15,0 0 1 16,0 0-1-16,0 0 0 15,0 0 0-15,0 0-2 16,0 0-14-16,0 0-22 16,0 0-82-16,0 0-41 15,0 0 119-15,5 0-92 0,10-6-63 16</inkml:trace>
  <inkml:trace contextRef="#ctx0" brushRef="#br0" timeOffset="3092.297">3296 3947 114 0,'14'33'77'0,"-10"-28"-32"15,-2 5-27-15,0 0 13 16,1 2-7-16,-2 4-9 16,1 2-5-16,2 2 1 15,-4 1 3-15,0-1 6 16,1 1 3-16,0-1 6 16,-1-1 2-16,0-1 3 15,-1-2 0-15,0-1-5 16,1-2-3-16,0 2-4 15,0 0-1-15,0-1-3 16,0 1 0-16,3-1 1 16,-1 0 2-16,3 1 2 15,3-2 2-15,-5-1-1 0,5 1-1 16,-2-1-2-16,1-1-1 16,0-2-5-16,1 2-2 15,-2-4-4-15,-1 1-1 16,1 0-4-16,-2-3 0 15,-1 1-3-15,1-2-1 0,-1-1-21 16,-2-1-24 0,-1-2 36-16,0 0-22 0,0 0-19 15</inkml:trace>
  <inkml:trace contextRef="#ctx0" brushRef="#br0" timeOffset="3782.451">4264 4402 275 0,'11'-5'198'15,"0"-1"-87"-15,-6 1-72 16,1 0 59-16,-1-1-56 16,-3 0-9-16,1 4-4 0,-1-1-1 15,-2 1-2-15,-2 1-4 16,1 0-1-16,0 0-3 16,-12 1-2-16,-15 2-6 15,-36 11-8-15,22-1-3 16,-2 2 1-16,-1 3 7 15,-1 2 0-15,6 3 0 16,6 2-1-16,9 2-3 16,6 0 1-16,11 2-2 15,5 1 1-15,8 1 0 16,7-3 1-16,7 3 5 16,5-1 1-16,7-2 2 15,-1-2 1-15,1-2 1 16,1-2 1-16,-5-5 0 15,-3-1 2-15,-7-6 0 16,-3 0 3-16,-11-2 2 16,-3 3 1-16,-8-2-2 0,-6 0 0 15,-7 0-8-15,-4 2-9 16,-6-2-20-16,0 0-15 16,-2-2-43-16,0-5-27 15,6-3 69-15,5-6-58 16,11-14-28-16</inkml:trace>
  <inkml:trace contextRef="#ctx0" brushRef="#br0" timeOffset="4202.61">4561 3875 1166 0,'-3'25'167'0,"-3"3"-366"15,-1-3 68-15,-1 10-29 16,0 4 12-16,1 9 37 0,1 8 36 15,0 4 102 1,3 0 44-16,2 0 6 0,1 0-4 16,3-2-20-16,2 0-6 15,1-3-7-15,0-3-2 16,-1-2-3-16,1-3 0 16,-2-4-3-16,1-3-5 15,-1-9-20-15,-1-1-17 16,0-9-41-16,0-3-12 15,-2-7-18-15,0-2-18 16,-3-10 58-16,-3-5-56 0,-2-9-15 16</inkml:trace>
  <inkml:trace contextRef="#ctx0" brushRef="#br0" timeOffset="4521.749">4018 4548 857 0,'13'-7'283'0,"13"-3"-244"15,7 1-41-15,12-3-17 16,4 0 3-16,10 0 4 15,2 0 3-15,4 1 9 0,-1 0 2 16,-2 2-1-16,-1 1 1 16,-5 0-1-1,-4 3-1-15,-7 0-19 16,-3-1-20-16,-6 1-50 0,-3-1-39 16,-6-2 94-16,-3-1-74 15,-3 0-47-15</inkml:trace>
  <inkml:trace contextRef="#ctx0" brushRef="#br0" timeOffset="5042.356">5000 4316 444 0,'57'51'186'16,"-56"-29"-130"-16,-1-2-41 15,0 3 23-15,-2 7-22 16,-1 4 2-16,1 5 6 16,-1 2 2-16,-2-1 1 15,-1 0 1-15,2-2-1 16,-1-4-1-16,2-8 4 16,-2-3 3-16,4-8 6 15,-2-2 5-15,2-6 9 16,0-2 4-16,0-5 6 15,1 0-2-15,-1-1-9 0,0-1-3 16,0 1-8-16,-1 0-5 16,0-13-11-16,-3-7-5 15,-4-38-9-15,7 26-2 16,1-6-3-16,1-1-3 16,1-3-2-16,2-1 0 15,4 5 0-15,3-1 0 16,1 6-1-16,1 4-1 0,3 8-4 15,0 4-2 1,2 6-6-16,1 4-1 0,4 8-4 16,0 6-4-16,1 8-6 15,-1 2-7-15,0 4-18 16,0 2-11-16,-1-1-32 16,-3 1-20-16,-2-3-37 15,-3-4-7-15,1-7 91 16,2-2-77-16,6-6-16 15</inkml:trace>
  <inkml:trace contextRef="#ctx0" brushRef="#br0" timeOffset="5740.913">5920 4337 864 0,'3'15'249'16,"-3"-5"-266"-16,-3-4-11 15,0-5 30-15,-1-1-48 16,3 0 8-16,0 0 7 16,0 0 53-16,-8 2 17 15,-9 1-1-15,-30 5-12 16,24-4-18-16,-2-2-3 0,-7-1 0 15,-2 0-2-15,0 1 0 16,-5 3 0-16,0-2-3 16,1 2 0-16,4 2-2 15,2 0-2-15,9 6-1 16,1 4-1-16,8 5 0 16,4 3-2-16,7 4 2 15,3 1-1-15,4 2 1 16,3 2-1-16,3-4-2 15,2-3 2-15,3-6 3 16,2-4 1-16,2-5 2 16,-1-3 1-16,1-4 4 15,2-4 1-15,0-2 7 16,-1-4 1-16,0-3 1 16,-2-1 3-16,-2-2 4 15,-1 0 3-15,-4-3 3 16,1 0-1-16,-7-3-1 0,0-1 1 15,-3 0 12-15,0 1 1 16,-2 2-3-16,1 1-3 16,-2 3-7-16,-1 1-2 15,2 6-4-15,1 0-2 16,0 4-18-16,0 0-5 16,0 0-6-16,0 0 1 15,0 0 1-15,0 0 2 0,5 18-2 16,10 29 0-1,-10-24-11-15,3 1-12 0,-1 1-32 16,-1 1-21-16,1-5-27 16,0-5-10-16,1-6-51 15,1-6 101-15,5-9-82 16,0-7-13-16</inkml:trace>
  <inkml:trace contextRef="#ctx0" brushRef="#br0" timeOffset="6122.576">6132 4577 409 0,'15'1'180'0,"-4"0"-105"15,-4-1-26-15,-3-1 35 16,0 1 7-16,0-1-11 0,-4 1-6 15,-1-1-1-15,0 0-3 16,0 1-13-16,-4 0-21 16,-15 2-26-16,-32 9-10 15,26 0-2-15,1 0-1 16,-2 8 3-16,3 3 0 16,5 6 1-16,4 1 0 15,7 4 2-15,3 2-1 0,6-1 1 16,7-1 1-16,7-1-2 15,5 0-1-15,6-7-6 16,4-1-7-16,4-8-29 16,1-5-16-16,3-8-34 15,-2-5-21-15,1-11 71 16,-2-6-64-16,-2-16-25 16</inkml:trace>
  <inkml:trace contextRef="#ctx0" brushRef="#br0" timeOffset="6571.343">6627 4053 844 0,'-3'21'250'15,"-6"6"-385"-15,1 4-90 16,2 9 35-16,-1 5 63 16,1 0 153-16,4-2 0 0,2 1 54 15,4 2-19-15,3 3-6 16,1 1-1-16,2-4-7 15,0 1-3-15,-1-1 0 16,0 0 0-16,-2-1-14 16,0-1-9-16,-1-5-9 15,1-2-5-15,-3-2-2 16,0-3-3-16,-1-8-2 16,0-1-2-16,-2-5-12 15,1-4-6-15,-1-5-8 16,-2-3-7-16,-4-6-52 15,0-5-35-15,-7-8 85 16,-2-3-60-16,-4-7-30 16</inkml:trace>
  <inkml:trace contextRef="#ctx0" brushRef="#br0" timeOffset="6865.218">6162 4568 940 0,'2'-4'256'15,"28"0"-265"-15,35-30-17 0,-17 31-35 16,5-2 8-16,10 2 17 15,0 0 15-15,2 0 21 16,-2-1 2-16,-3 1-1 16,-2-2-9-16,-10 1-89 15,-3-2 84-15,-7-1-45 16,-1-1-41-16</inkml:trace>
  <inkml:trace contextRef="#ctx0" brushRef="#br0" timeOffset="7529.611">7658 4492 223 0,'-7'23'158'0,"4"0"-62"15,0 1-56-15,1 0 29 16,-1 0-10-16,1 1-3 16,1-1-8-16,-1-2-12 15,-1 0-3-15,2-6-3 16,0 0 0-16,0-3-5 16,1-1-3-16,0 1-13 15,0-5-3-15,2-1 0 16,-2-3 4-16,0 0 19 15,0-3 4-15,-1-1 5 16,1-1 2-16,0 0 2 16,0 0 1-16,0-4-5 15,1-15-4-15,8-37-18 16,-4 26-4-16,2-7-4 16,-1 0 0-16,2 0-2 0,1 1-1 15,5 2 9-15,-3 3 2 16,4 5 0-16,1 3-1 15,2 8-3-15,3 3-2 16,2 5-2-16,0 4 0 16,0 4-10-16,3 3-3 15,1 5-10-15,-2 2-8 16,-2 2-18-16,-1 1-11 16,-4-2-29-16,0 2-20 15,-4-2 64-15,-3 0-55 0,-3-4-18 16</inkml:trace>
  <inkml:trace contextRef="#ctx0" brushRef="#br0" timeOffset="8198.382">8200 4572 941 0,'3'3'9'16,"0"-2"-1"-16,6 2-1 0,0-1-3 15,1 0 0-15,2-1-1 16,8 1 5-16,3-2 2 15,5 0 0-15,2-5 3 16,4-4 6-16,-2-1 2 16,1-5 1-16,0-1 1 15,-3-3 1-15,-2 1-2 16,-3 1-2-16,-6-1-3 0,-4 2-5 16,-3 1-1-16,-5 1-2 15,-3 2-2 1,-4 0-3-16,-1-1-1 0,-6 2-1 15,-2-1 0-15,-5 3-2 16,-4 0 0-16,-8 4-1 16,-1 2 0-16,-6 3 2 15,-2 2 1-15,-2 6 1 16,0 3-2-16,1 1 2 16,4 4 1-16,4 1 2 15,2 1 1-15,4 5 1 16,4 0 1-16,8 4 1 15,2 0 1-15,3 4 1 16,3 2 1-16,2-1 1 16,3-1 0-16,3 0 1 15,1-1-1-15,1-1 1 16,0-1 1-16,5-4-3 0,0-2-6 16,0-1-4-16,1-5-5 15,4-1-12-15,-3-4-8 16,3-6-31-16,2-3-24 15,3-5-71-15,1-5 107 16,6-13-79-16,2-4-46 16</inkml:trace>
  <inkml:trace contextRef="#ctx0" brushRef="#br0" timeOffset="8872.991">9105 4530 908 0,'10'2'292'16,"-3"-2"-252"-16,-6 1-27 16,0 0 3-16,-1-2-32 15,0 0 9-15,-1 0 34 16,0 0 5-16,0-1-3 15,0 1-3-15,-3-1-15 16,-13-7-3-16,-34-17-2 16,26 20-1-16,-8 1-4 15,1 1-1-15,-5 4 0 16,1 2-1-16,0 5-1 0,2 2 1 16,4 2-1-16,5 4 0 15,6 3 1-15,3-1-1 16,6 4 1-16,3-3 1 15,7 0-1-15,1 1-1 16,6-2 0-16,0-2-1 16,6-1 1-16,2-1-2 15,3-3 0-15,4 2-1 0,1-3 1 16,1 0-1-16,2 0 2 16,1 1-1-16,1 0-1 15,-2 4 1-15,-1 1-1 16,-1 2-1-16,-3 5 0 15,-3 1 0-15,-5 3 1 16,-3 2 0-16,-5 3 1 16,-2-1 1-16,-4 0 3 15,-4-1 1-15,-6-4 7 16,1 1 2-16,-5-5 6 16,0-2 4-16,-5-4 7 15,-2-1 2-15,-3-4 0 16,-5 0 0-16,-4-6-5 15,-3 0-3-15,3-4-6 16,-2-3-13-16,4-2-40 16,1-5-20-16,8-5-37 15,3-2-4-15,8-7-34 0,8-3 77 16,7-6-79-16,8-4-9 16</inkml:trace>
  <inkml:trace contextRef="#ctx0" brushRef="#br0" timeOffset="9271.925">9371 4487 1268 0,'8'-2'144'16,"-1"-2"-347"-16,-4 4 125 16,1-1-65-16,-2 2-11 15,-2-1 24-15,0 0 133 16,0 0 60-16,0 0 1 16,0 15-14-16,1 6-25 15,2 32-2-15,-3-27 4 16,0 3 1-16,0 2-7 15,0-1-2-15,0-2 1 16,0-3-1-16,1-2-5 16,-1-2-4-16,1-6-7 15,0-3-5-15,1-4-10 0,1-1-13 16,1-6-37-16,3-1-29 16,5-9 66-16,0-7-50 15,3-8-31-15</inkml:trace>
  <inkml:trace contextRef="#ctx0" brushRef="#br0" timeOffset="9833.227">9846 4434 1093 0,'4'14'184'0,"-4"-4"-288"16,0 2 43-16,-2 3-59 15,-2 3-10-15,-2 6 50 16,-2 3 81-16,0-1 21 16,-2 1-2-16,3-1-7 15,2 1 1-15,2-3 3 16,1-3 2-16,3-3 6 15,2-2 1-15,2-2 1 16,3 0-1-16,3-4-1 0,0 0-4 16,3-3-7-16,1-2-1 15,2-2-4-15,1-2-2 16,2-2 2-16,1-3 1 16,1-3-1-16,-1-2 1 15,-2-4 2-15,-1-2 1 16,-2 0 3-16,-1 0 1 15,-6-1-1-15,-2-2-1 16,-2-2 1-16,-3 1 1 16,-2-2-2-16,-5 0-1 0,-5-2-9 15,-5 0-2-15,-8 0-1 16,-5 1 3-16,-11 4 2 16,-2 0-1-16,-4 5-3 15,-2 0-1-15,4 5-4 16,0 3-8-16,7 4-22 15,5 1-18-15,8 0-80 16,5 2 98-16,7 1-72 16,7 0-44-16</inkml:trace>
  <inkml:trace contextRef="#ctx0" brushRef="#br0" timeOffset="10497.877">10338 4467 1212 0,'12'27'257'15,"-4"-10"-349"-15,0-1 17 16,-4 4-28-16,1 1-27 15,0 1 43-15,-3-1 43 16,-2 0 63-16,-2-3 3 0,0-1-1 16,0-1 1-16,-1-3-10 15,2-2-4-15,-2 0-4 16,2 0 0-16,1-4 1 16,-1 0 1-16,0-2 1 15,1-3 1-15,0 0 4 16,0-2 4-16,0 0 13 15,0 0 3-15,0 0 6 16,0 0 1-16,0-1-1 16,0 0 1-16,0 0-5 15,0 0-4-15,6-16-15 16,13-35-3-16,-10 21-7 16,2 0-3-16,0-3 1 15,1 0-1-15,0 2-1 16,1 1 0-16,2 3-2 15,1 5-1-15,0 8-1 0,1 2 0 16,2 6 0-16,3 3 0 16,2 4 1-16,4 1 0 15,1 8 1-15,1 3 2 16,1 9 0-16,1 3-1 16,-3 6 1-16,-1 2 0 15,-5 5 0-15,-3 0 0 16,-2 1-1-16,-4-1 0 15,-5-6-5-15,-3-3-2 16,-2-7-19-16,-3-1-11 0,-1-7-17 16,-4-6-11-1,-7-5-30-15,0-6-22 0,-5-9 72 16,-4-4-56-16,-3-11-11 16</inkml:trace>
  <inkml:trace contextRef="#ctx0" brushRef="#br0" timeOffset="10738.233">9389 4085 1136 0,'-3'15'101'0,"2"0"-323"0,1-2 81 15,4 4 18-15,3 1-132 16,9 2 43-16</inkml:trace>
  <inkml:trace contextRef="#ctx0" brushRef="#br0" timeOffset="11860.846">11822 4215 188 0,'10'56'174'15,"2"-1"-58"-15,0-6-72 0,0-2 38 16,-2 0-25-16,1-4-7 16,-4-7-19-16,0-1-6 15,-1-5-2-15,-1-3 0 16,0-6-1-16,-1-3-1 16,-1-5-2-16,-1-1-5 15,0-4-6-15,-1-1 2 16,2-2 12-16,-2-2 9 0,-1-3 9 15,0 0 1-15,0-1 1 16,0-1-2-16,0 1-2 16,1-8-4-16,2-22-18 15,7-31-9-15,-5 20-8 16,1-2-3-16,2-5-2 16,3-3 1-16,2 0-2 15,-1 5 0-15,5 6-4 16,1 5-5-16,2 6-15 15,5 2-6-15,3 9-3 16,1 7-1-16,5 6 0 16,1 5 2-16,3 5 9 15,3 5 7-15,0 9 15 16,1 5 8-16,-1 8 3 16,2 4 3-16,-4 3 5 15,0 2 1-15,-3 4 8 16,-4 4 1-16,-2-3 1 15,-1-1 0-15,-5-1-2 0,-3-3-2 16,-5-4-15-16,-2-3-13 16,-5-8-39-16,1-5-19 15,-5-7 48-15,1-7-41 16,0-18-27-16</inkml:trace>
  <inkml:trace contextRef="#ctx0" brushRef="#br0" timeOffset="12839.535">11716 3761 619 0,'3'1'108'15,"1"0"-187"-15,-1 0 42 16,1-1 16-16,-1 0-66 15,2-1 18-15,-2 0 69 16,2 0 33-16,-3 0 12 16,2-1-3-16,-2 1-10 15,0 0-5-15,0 0-3 16,1 0 0-16,-2 0 0 16,1 1-1-16,2 0-1 15,-1 0-2-15,2 1-5 0,-1 1-1 16,1 2-1-1,2 5 0-15,0 7 3 0,27 31 1 16,-27-26 1-16,-1 1-1 16,1 2 0-16,-1 0-1 15,0 2-2-15,-2-2-2 16,2 3-3-16,-2 0-2 16,1 1-2-16,-1 0 1 15,0 0 2-15,0 0 3 16,-2-2 1-16,0 1 2 0,1-4 0 15,0 1 2-15,-1-2 2 16,-1 0-1-16,1 0-3 16,0-1-1-16,0-2 0 15,1 1 1-15,-2-2-1 16,-1-2 0-16,2 0-1 16,-2-2-1-16,2-1 0 15,-1 0-1-15,2-1-1 16,-1 0-1-16,3-1-5 15,-3 1-3-15,1-3-21 16,3 0-26-16,6-3 38 16,8-4-25-16,10-14-20 15</inkml:trace>
  <inkml:trace contextRef="#ctx0" brushRef="#br0" timeOffset="13690.108">13186 4274 635 0,'1'4'290'0,"-1"0"-190"16,0-4-75-16,0-1 84 15,-1-1-119-15,0 1-12 16,-1 0 10-16,1 0 27 16,-9-5-1-16,-11-4-10 15,-32-11 1-15,29 21 0 16,-3 1 0-16,0 6-3 16,0 4 0-16,4 7 1 0,2 2 0 15,4 5-3-15,1 3-1 16,2 0-4-16,3 1 0 15,5 1 0-15,1-2 0 16,4-4 1-16,1-1 1 16,7-2-1-16,0-1 1 15,2-3 2-15,3-2 0 16,1-5 3-16,2-2 3 16,2-4 1-16,0-3 1 0,1-5 2 15,1-1 1-15,0-5-1 16,1-2 1-16,-3-2-3 15,-1-2 0-15,-2-4-3 16,-1 2 0-16,-3-4-1 16,-2-1 3-16,-1-3 5 15,-1 2 3-15,-3 0 3 16,1 4 0-16,-3 2 0 16,0 2-2-16,-1 5-4 15,1 3-3-15,1 9-7 16,-1 4-2-16,1 7-3 15,1 0 0-15,3 9 6 16,1 2 7-16,4 11 12 16,0 4 1-16,2 3 1 15,-1 2-2-15,3 3 0 16,-1 2 0-16,0-3-5 16,0-2-6-16,-3-7-11 0,1-8-6 15,-2-7-16-15,1-5-11 16,0-12-36-16,2-8-60 15,2-16 96-15,6-9-66 16,3-15-38-16</inkml:trace>
  <inkml:trace contextRef="#ctx0" brushRef="#br0" timeOffset="14229.666">13918 4330 1155 0,'-19'-2'106'0,"-11"-6"-262"15,-1-1 101-15,-16-2-94 16,-4 4 2-16,-8 6 76 15,-5 0 108-15,2 2 36 16,2 5-19-16,8 4-35 16,7 2-9-16,10 3-1 15,6-1 2-15,12 2 3 16,3 0 2-16,9 2-1 16,6 1-2-16,8 0-1 0,7 1-2 15,7 1-5-15,5-1-1 16,10 0-1-16,4-1 2 15,9 0 6-15,3 0 4 16,3-2 2-16,-2 0-1 16,-2-2 2-16,0 2-1 15,-11 1 3-15,-2 0 2 16,-13 1 2-16,-5-1 0 16,-11 2 6-16,-4-1 6 0,-8 2 15 15,-4-3 3-15,-9 0-2 16,-6-1-3-16,-10-4-9 15,-8-1-4-15,-12-5-17 16,-6 0-12-16,-7-4-42 16,-1-5-49-16,-4-7 64 15,-1-9-45-15,7-10-30 16</inkml:trace>
  <inkml:trace contextRef="#ctx0" brushRef="#br0" timeOffset="15370.541">15094 4371 986 0,'73'43'381'0,"-54"-47"-291"16,-4-2-77-16,-2 0 35 15,2 3-70-15,-4 0 4 16,1 3 17-16,-3-1 4 15,0 4 3-15,-1-1 2 16,0 5 1-16,0 2 2 16,-1 6 2-16,0 3 0 15,-2 14 2-15,2 4 0 16,-4 11 1-16,1 3-3 0,-4 8-2 16,0 0-4-16,-3 2-1 15,1-2-1-15,0-7-1 16,-2-5 1-16,-2-9 4 15,0-3 2-15,1-10 1 16,1-2 1-16,2-9 0 16,0-2 7-16,1-7 5 15,-2-1 0-15,2-6-2 16,0 2-2-16,0 0-2 16,0-7-1-16,-3-17-7 15,-4-33-9-15,6 17-9 16,1-10-6-16,1-10-4 15,2-7 1-15,3-6-3 16,3 0 2-16,1-5 3 16,1-2 1-16,5 6-2 15,3 3 0-15,4 11 0 0,1 7-2 16,5 9 0-16,2 7-1 16,10 17-1-16,2 11 1 15,4 16 5-15,0 8 3 16,2 17 0-16,-3 5 2 15,-3 8 3-15,-4 4 4 16,-9-2 3-16,-6-1 3 16,-10-1 3-16,-5-1 2 15,-10-2 7-15,-7-3 1 16,-16-5 2-16,-4 0-2 0,-13-2-1 16,-7-2-2-16,-11-5-1 15,-2-5-1-15,-7-5-7 16,-4-5-4-16,-2-5-5 15,-2-4-3-15,3-7-11 16,4-5-11-16,9-5-45 16,3-4-21-16,12-4-29 15,8-4-25-15,17-1 93 16,13-1-84-16,20 0-27 16</inkml:trace>
  <inkml:trace contextRef="#ctx0" brushRef="#br0" timeOffset="15977.84">16061 4205 914 0,'5'4'50'16,"-5"4"-226"-16,0 0 109 15,-4 7-58-15,1 5-1 0,-1 6 65 16,-2 4 81-16,1 3 75 16,-1 4 7-16,0 3-4 15,3 3-9-15,0-1-6 16,0-1-2-16,-1-1-2 15,2 1-3-15,0-4-13 16,0-2-8-16,-1-7-21 16,2-4-7-16,-1-5-2 15,1-4 0-15,1-7 0 16,-2-5-1-16,1-8-1 16,0-5 0-16,1-8-4 15,0-3 0-15,0-11-18 16,1-6-6-16,2-5-8 15,0-2 0-15,2-7-1 16,0-1-2-16,2-5-2 16,3 2 2-16,1 2 5 0,4 5 2 15,5 5 3-15,0 3 1 16,6 9 1-16,1 12 2 16,3 13 2-16,5 7-2 15,2 11-1-15,1 11-5 16,-3 12-12-16,-2 5-9 15,-4 4-14-15,-3-2-11 16,-3-1-26-16,-5-3-17 0,-7-7-55 16,-3-6 98-1,0-10-66-15,-1-6-31 0</inkml:trace>
  <inkml:trace contextRef="#ctx0" brushRef="#br0" timeOffset="16464.507">16696 4259 1033 0,'-4'12'312'0,"-6"5"-284"16,-2-2-31-16,-4 4-20 15,-3 4-11-15,1 8 19 16,-1 3 25-16,1 3 3 16,3 1-1-16,3-1-2 0,4-1-5 15,5-1 2-15,3-2 2 16,5-5 9-16,6-4 3 16,7-6 3-16,2-6 0 15,8-6 0-15,0-2-2 16,2-7-3-16,4-3-5 15,-1-5-8-15,1-4-4 16,-1-7-2-16,-1-3-1 0,-2-5-1 16,-2-4 1-16,-1 0 0 15,-6-2-2-15,-7-4 0 16,-6-3-1-16,-11 3-2 16,-9 0-1-16,-14 7-1 15,-6 2-1-15,-12 7-12 16,-2 3-16-16,-4 10-59 15,0 7-26-15,6 6-26 16,3 6-5-16,12 3 85 16,5 2-94-16,13 1-21 15</inkml:trace>
  <inkml:trace contextRef="#ctx0" brushRef="#br0" timeOffset="17136.87">17226 4336 649 0,'41'17'351'16,"-5"-2"-209"-16,-6-1-105 16,-10-1 106-16,-4 1-136 15,-2 5 3-15,-6 1 4 16,-8 5 4-16,0 5 6 15,-7 4 3-15,-2 1 2 16,-3 9-2-16,-2 1-3 0,-2 2-5 16,1 2-2-16,0-3-1 15,0-6-2-15,1-2-1 16,3-3-2-16,1-7-3 16,3-5 0-16,2-7 0 15,2-5 2-15,1-4 6 16,1-6 0-16,1-5 0 15,1-7 0-15,3-6-1 16,1-4-1-16,2-10-3 16,1-7-5-16,1-8-7 15,4-4-1-15,1-10-3 16,1-1-3-16,2-2-2 16,1-3 0-16,3 5 1 15,0 2 1-15,1 6 0 16,1 7-1-16,0 13 1 15,0 3 2-15,1 11 2 0,0 7 0 16,1 10-2-16,-1 7 1 16,0 10 0-16,-2 6 0 15,-1 4 2-15,-2 3 2 16,-3 6 0-16,-3 2 1 16,-5 1 3-16,-2 3 4 15,-8 0 2-15,-4-2 2 16,-8 1 2-16,-7-2 0 15,-8-3 1-15,-4-1-3 16,-6-7-7-16,-2-3-7 16,1-9-21-16,0-4-16 0,4-10-41 15,4-5-21-15,8-11-44 16,5-8-18-16,10-9 97 16,7-5-85-16,8-5-23 15</inkml:trace>
  <inkml:trace contextRef="#ctx0" brushRef="#br0" timeOffset="17792.132">17716 4462 522 0,'12'20'217'0,"-5"-4"-112"16,-1 1-39-16,1-4 15 15,-3 2 5-15,2-4 5 16,0-3-2-16,2-2-4 0,3-1-9 16,4 0-29-16,1-3-10 15,6 1-10-15,5-3-6 16,4 0-8-16,4-3-3 16,1 0 0-16,4-2-1 15,-2-3-2-15,1 1 0 16,-4 0-3-16,-2 0 1 15,-5-2 2-15,-3 0 2 16,-5 1 2-16,-4-2 4 0,-5-1 2 16,-3 1 1-16,-4-2 0 15,-4-2 1-15,-5 1-5 16,-2-2-1-16,-8-3-4 16,-4 1-4-16,-10-3-3 15,-3 2 0-15,-8 2-2 16,-1 3 0-16,-3 6-1 15,-2 4 0-15,3 5 0 16,3 6 1-16,5 7 0 16,4 4 2-16,8 5 0 15,4 1 0-15,6 9 1 16,2 3 2-16,9 3 6 16,2 4 2-16,9 4 3 15,5 2 1-15,8-2 1 16,4 2 0-16,8-9-1 15,3-3-2-15,3-6-9 16,3-4-6-16,-4-12-11 0,-1-4-6 16,-1-10-12-16,-2-2-7 15,-8-11-17-15,0-6-10 16,-3-7-17-16,-2-6-11 16,-1-5-44-16,-3-6-30 15,0-3-33-15,-4-1 122 16,1 0-97-16,-1 2-38 15</inkml:trace>
  <inkml:trace contextRef="#ctx0" brushRef="#br0" timeOffset="18219.318">18447 4412 353 0,'8'2'219'0,"-1"5"-86"15,1 1-67-15,1 10 41 16,-3 1-16-16,1 9-11 15,-2 1-8-15,1 2-14 16,-3 1-8-16,-1 2-10 16,1-1-4-16,-2-7-4 15,1 0-4-15,-1-8-5 16,1-4 1-16,-2-5 5 16,1 1 3-16,0-9 0 15,0-1-2-15,0-6-7 16,-1 5-2-16,0 0-6 15,0-6-2-15,1-17-9 16,4-36-4-16,-2 23-8 0,2 0 3 16,1-5 2-16,3 1 3 15,1-2 1-15,3 3 3 16,3 5-1-16,1 8 1 16,3 9 1-16,1 3-3 15,1 12-4-15,1 3-4 16,2 10-10-16,1 6-9 0,-1 5-28 15,1 2-21-15,1 2-59 16,-3 2-45 0,-1-5 122-16,-1-2-96 0,-1-9-49 15</inkml:trace>
  <inkml:trace contextRef="#ctx0" brushRef="#br0" timeOffset="18616.238">19298 3825 1124 0,'-1'23'121'0,"1"1"-328"16,1-3 158-16,4 1-7 16,2 13-85-16,0 7 35 15,-2 11 161-15,1 3 70 16,1 3 11-16,1 3-18 16,1 5-63-16,1 1-10 15,-1-3-5-15,0-3-6 16,0-7-16-16,-1-6-3 15,-1-7-1-15,0-4 0 0,-2-8-6 16,-1-6-10-16,0-10-27 16,-3-2-15-16,-1-10-66 15,-3-4 86-15,-3-11-65 16,-1-4-42-16</inkml:trace>
  <inkml:trace contextRef="#ctx0" brushRef="#br0" timeOffset="18916.432">19076 4196 1172 0,'20'6'268'15,"6"-3"-334"1,1-1 19-16,3-2-28 0,7 0-13 16,8 2 20-16,3 3 35 15,2-2 61-15,2 3 1 16,2 0-3-16,-1 1-16 16,-3-3-21-16,-2 0-16 15,-6-3-90-15,-2-2 97 16,-1-4-61-16,-2-4-48 0</inkml:trace>
  <inkml:trace contextRef="#ctx0" brushRef="#br0" timeOffset="19267.355">19992 4123 1066 0,'52'98'351'16,"-44"-79"-335"-16,-1 0-31 16,-2-1 69-16,-1 8-157 15,3 1 14-15,-3 5 76 0,0 2 30 16,1 0 4-16,0 0 1 15,-1-1-16-15,0-3-2 16,0-3 0-16,-1-5 0 16,0-6-5-16,-3-5-3 15,0-11-49-15,1-5-27 16,0-13-67 0,0-5 111-16,1-8-93 0,-2-6-58 15</inkml:trace>
  <inkml:trace contextRef="#ctx0" brushRef="#br0" timeOffset="19477.332">20022 3912 1129 0,'3'15'309'0,"1"-7"-307"15,2-1-16-15,-2 2-42 16,2-1-8-16,2 0-45 16,-3 0-15-16,4-2 105 15,2-3-64-15,7-6-61 16</inkml:trace>
  <inkml:trace contextRef="#ctx0" brushRef="#br0" timeOffset="20119.491">20569 4249 1353 0,'-1'13'362'0,"3"-7"-356"15,-2-6-11-15,2 0-50 16,-2 0 0-16,0 0 32 16,0 0 36-16,0 0 21 15,0 0 2-15,2 0-24 16,11 3-8-16,4 1 0 16,33 4 2-16,-25-7 2 15,3-1-3-15,2-2 1 16,2-3 0-16,-1-1 1 15,2 1 0-15,-5-2 0 16,-1-1 2-16,-3-3-2 16,-3 3 0-16,-4-3 0 15,-4-1 0-15,-5-2 0 16,-2 0-3-16,-6-2-1 16,-3 0-3-16,-6-2 0 0,-6 0-2 15,-7 1-1-15,-3 2-1 16,-7 2 0-16,-3 3 0 15,-3 7 2-15,-1 1 0 16,2 9 2-16,0 4-1 16,5 8 2-16,2 3 1 15,6 7 4-15,2 3 0 16,7 5 1-16,2 4 1 0,5-1 4 16,5 0 0-1,3 1 2-15,5-1 0 0,6 3-1 16,4-3-2-16,5-2-4 15,6-3-4-15,5-4-20 16,2-4-15-16,7-7-19 16,1-5-22-16,6-15-53 15,3-8-50-15,2-15 117 16,2-6-85-16,0-10-35 16</inkml:trace>
  <inkml:trace contextRef="#ctx0" brushRef="#br0" timeOffset="20689.492">21482 4073 1242 0,'-5'-11'201'16,"-11"-1"-324"-16,-5-1 68 16,-13 5-69-16,-4 3 5 15,-7 5 34-15,-3 3 50 16,1 10 81-16,1 3 11 0,7 6-30 16,2 3-12-16,8 2 10 15,3 0 5-15,6 0 4 16,3 0 2-16,5-4 8 15,3 1 2-15,7-3-1 16,2 3-6-16,8-3-8 16,2 1-5-16,7 1-2 15,5-1-2-15,7 0-8 16,2 0-3-16,5 1-3 16,0-2-1-16,1 2-2 15,-1 0 0 1,0 1-2-16,-4 0-1 0,-4-1 4 15,-4 1 0-15,-6-1 2 16,-3-1-1-16,-8-2 4 16,-3 0 2-16,-5-2 3 15,-5-2 1-15,-3 2-3 16,-4-2 0-16,0-3-6 16,-2-1-2-16,-2-4-8 0,2-1-6 15,3-3-22-15,-1-3-18 16,5-7-63-16,2-4-58 15,9-10 123-15,5-5-85 16,7-9-54-16</inkml:trace>
  <inkml:trace contextRef="#ctx0" brushRef="#br0" timeOffset="20931.561">21855 4571 1557 0,'4'36'380'16,"-1"-2"-489"-16,-3-5 16 15,0 0-46-15,-1 2-8 16,-1-1-22-16,-1-7 101 15,1-8-11-15,3-23 53 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7:15:11.6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17763 8911 427 0,'0'-2'42'0,"0"2"-77"16,0-1-121-16,0 0 114 15,-2 0 123-15,1 0 31 16,0 0 48-16,0-1-72 15,0 1-29-15,0 0-27 16,1 0 0-16,1 0 11 0,0 1 3 16,0 0-5-16,-1 0-8 15,-1 0-20-15,0 0-6 16,0 0-4-16,1 0-2 16,1 0 5-16,-1 0 4 15,0 0 12-15,1 0 4 16,-1 0-4-16,0 0-6 15,0 1-11-15,0-1-3 16,2 1 6-16,3 0 3 0,2 0 3 16,5 1 1-16,13 1-2 15,29 3-1-15,-28-4-3 16,1 0-1-16,-3 0-3 16,0 1-1-16,-1-2-1 15,0 0 2-15,-4 2 2 16,2-1 5-16,-4 0 5 15,1-1 4-15,2 3 2 16,-2-2-3-16,-3-1-4 16,-4 5-1-16,-1-6 0 15,-2 0 1-15,3 1 0 16,1 0-1-16,-2 2-5 16,3 2-3-16,3 0-1 15,-2-4 1-15,8 4 0 16,-1-3 1-16,-1 0 4 15,3 2 1-15,-1-2 0 16,-1-2-2-16,3 0-2 0,-1-1-3 16,2 0 3-16,1-1 2 15,0-1 3-15,1 1 2 16,1-1-3-16,-1 1-2 16,-4-1-4-16,-1 1 0 15,-4-2 4-15,2 3 1 16,-2 0 1-16,-2-1 0 15,5 3-5-15,-4-2 1 0,4 1-2 16,1 0 2-16,1-4 3 16,2 4-1-16,3-1 0 15,0-1-2-15,-2 0-2 16,-2 1 0-16,1 1-1 16,-3 0-1-16,1 0-1 15,-1-1 0-15,1 1 1 16,0 0 0-16,-3 0-1 15,2 0-1-15,-2 2-1 16,-3 0 0-16,-1 0 3 16,-1 0 0-16,5-1 1 15,-3-1 0-15,3 0-2 16,-2 0-1-16,0 3-1 16,2-1 1-16,-2 0 2 15,1 1 0-15,-3-3 2 16,2 0 1-16,-1 0 2 15,1 0-1-15,3 1-2 0,0-1-1 16,4 0-2 0,-1 2-1-16,1-3 0 0,-1 1-1 15,-1 1 0-15,-2-1 0 16,1 1 0-16,-3-1 0 16,-2 1 1-16,1-1 0 15,0 0-1-15,-1 0 0 16,3 0 2-16,0 2 1 15,-2-2 5-15,1-2 2 0,2 2 1 16,3 0-1-16,4 0-3 16,3 0 0-16,-1 0 0 15,2 0 0-15,-2 0 1 16,2 0-1-16,-6 0-4 16,0 0 1-16,-4 0 2 15,-5-2 3-15,-1-1 4 16,1 0 0-16,-1 1-2 15,1 1-1-15,3 1-3 16,-1 0 1-16,2-1-3 16,2 0-2-16,-3-3-1 15,2 3-2-15,3-1 0 16,0-2-1-16,1 3 1 16,0-2 0-16,-1 0 1 15,2 2 0-15,-1-1 0 16,1 1 1-16,-4-3-3 15,2 3 0-15,-1 1 0 16,0-1-1-16,2 1 0 0,-3 0 1 16,3-1-1-16,1-2 0 15,3 2 1-15,0-1 0 16,0 1-1-16,-2-1 1 16,2-2 1-16,-2 4-1 15,1-5 0-15,3 4 2 16,1-1-1-16,-2-3 0 0,1 3 1 15,-2 1-1-15,-2-1 2 16,2 0-1-16,3 1 0 16,3-2 0-16,0-1-1 15,-1-1 2-15,0-1 4 16,0 1 1-16,0 4 1 16,-1-1-2-16,-1 1-4 15,-1 1-1-15,-6-2 1 16,1 2 1-16,-2 0 1 15,-1 0 1-15,1-1 1 16,2 1-2-16,4 1 1 16,1-2-2-16,2 0 3 15,0-1 0-15,-2-3-2 16,1 4 0-16,3 1-3 16,-2 0-1-16,-2 1-1 15,-2 0 0-15,3-1 2 16,-5-1-1-16,-1 2 0 0,1-2 0 15,0 1-2-15,6 1 1 16,3-1-1-16,2 4 1 16,-1-4 1-16,-1 0-1 15,-1 1 0-15,-2-1 0 16,1 5 0-16,-2-2 1 16,1-1 1-16,-3 0 0 15,-4-2-1-15,2 1 1 16,1 0-1-16,5 1 0 15,6 2 0-15,0-2 0 16,3-1 0-16,-3 0 0 0,1 2 0 16,-2-2 1-16,-1 1 1 15,-3 0 1-15,-3-3-1 16,-2 0 0-16,1-2-1 16,2-1 0-16,0 4 0 15,1-1-1-15,-2 1-1 16,-1 0 0-16,0-2-1 15,2 2 0-15,-2 1 0 16,1-1 0-16,-2 1 1 16,-1-1-1-16,3 5 0 15,-8-4 1-15,-2-1-1 16,2 1-1-16,0-2 1 16,6 3-1-16,1 4 0 15,-1-3 1-15,0 2 0 16,-1-2 0-16,-3 0 1 15,-1 0-1-15,2 3-1 0,-4-3 1 16,4 2-1-16,1 2 0 16,-4-5 1-16,3 5 0 15,-4-1 0-15,-2-3 1 16,2 4-1-16,-3-3 1 16,3 0-1-16,4 1 0 15,-1-3 0-15,3 2 0 16,3-1 1-16,-2-1 0 0,-1 1 0 15,-1 0-1-15,-4-2 1 16,0 0 0-16,-2 2-1 16,-3-1 0-16,2 0 0 15,-3 1 0-15,-1-2 0 16,-3 0 1-16,-7 0-1 16,-1-1-1-16,0 1-21 15,-5-1-17-15,0 0-54 16,-2 0-45-16,-2 0-173 15,0-1 199-15</inkml:trace>
  <inkml:trace contextRef="#ctx0" brushRef="#br0" timeOffset="24876.384">5973 9719 167 0,'-39'9'61'16,"30"-10"-76"-16,1 0-23 16,-1 1 1-16,5 1 21 0,0 0 78 15,-1 0 25-15,4-1 25 16,0-1-4-16,-1 0-26 16,1 0-1-16,0-1 14 15,0 1 10-15,0 0 19 16,0 0-7-16,0 0-38 15,-1 0-20-15,1 1-35 16,0 0-12-16,0 0-3 16,0 0 3-16,0 0 7 15,0 0 6-15,-1 0 6 16,1 0 5-16,1 0 7 16,0 0 6-16,-1 0 11 15,0 0 5-15,0 0-4 16,0 0-4-16,-1 0-16 15,2 0-6-15,0 0-10 16,0 0-5-16,0 0-7 16,0 0-3-16,-1 0-7 0,0 0-1 15,1 0-2-15,0 0-1 16,0 0-1-16,0 0 0 16,0 0-3-16,0 0 0 15,0 0-2-15,0 0-2 16,0 0 2-16,0 0 0 15,9 1 3-15,10 2 0 16,30 3 2-16,-27-6 1 0,6 0 2 16,-2-3 1-16,2-1 0 15,1 2 0-15,-4 1-2 16,-4 1 0-16,0 3-1 16,-4 1 0-16,-7-2 1 15,3-1-1-15,-2 1 1 16,-2 0 0-16,3 2 0 15,2-2 0-15,-3 2 1 16,5-3-1-16,1 1 0 16,0 3 1-16,4-2-1 15,-1 0 1-15,0-2 0 16,5-1 0-16,1 1-1 16,2-1 1-16,5 0 1 15,2 0-1-15,2 0 1 16,0 0-2-16,2 3 1 15,-2 1 0-15,-3-2 0 0,-1-1 0 16,-13-1 1-16,6 3-1 16,-4-3 0-16,2 0 1 15,6 5-2-15,-6-5 0 16,5 4 1-16,-3 1-1 16,4-4 1-16,-4 1 2 31,-14-1 2-31,2 1 3 0,44 2 6 0,2-2 5 15,-4-3 0-15,-14-2 0 16,-3-3-8-16,0 1-4 0,2 2-3 16,-5 2 0-1,-1-1 3-15,-3 0 0 0,3 2 0 16,1-1 0-16,-2-1-1 16,-1-3 2-16,0 2-1 15,2 1-1-15,-7 2-1 16,8 2 0-16,-2-2-3 15,-3 0 0-15,10-2 1 16,2 2 3-16,9 2 0 16,5-2 2-16,4 0-1 15,-6-2-3-15,-9-1-1 16,-6 1-1-16,-9-3 0 16,2 1 0-16,-5 2-2 15,0 0 0-15,-5 1-1 16,-3-1-3-16,-7-1-35 15,-3 0-46-15,-5 1 55 0</inkml:trace>
  <inkml:trace contextRef="#ctx0" brushRef="#br0" timeOffset="68834.336">17433 12505 766 0,'25'29'323'0,"-29"-31"-120"16,-2-2-273-16,1 1-32 0,1-2 34 15,-2-1 38-15,-1 1 87 16,1 1 30-1,-2 1 9-15,0-1-9 0,1 1-38 16,1 0-16-16,1 3-24 16,-1 0-9-16,0 4-7 15,1 2-1-15,-1 6 2 16,0 8 1-16,-1 10 4 16,-1 5 0-1,2 4-1-15,-3 0 0 0,0 6-4 16,1 7-1-16,-2 1-5 15,0 6-4-15,2 6 1 16,-3-5 2-16,1-2 4 16,0-5 5-16,-3-10-14 15,4 0-10-15,0-2-12 16,4-4-2-16,-2-12 16 16,-2-7 10-16,1-9 16 0,1-5 10 15,6-2 8-15,-2-2 2 16,1-2-4-16,1 1-7 15,0 0-8-15,-4-6 3 16,-4-14 3-16,-5-30 2 16,18 24-1-16,0-4-4 15,1-7-3-15,2 0 0 16,-2-9-1-16,5 0 0 0,1-9 0 16,1-1 3-16,2 4 18 15,-3-1 8-15,3 9 10 16,-1-1-2-16,4 6-14 15,0 5-7-15,3-1-5 16,-1 3-2-16,1-1 1 16,2 3-1-16,-1 7 3 15,4 3 1-15,-3 7 0 16,2 4-1-16,2 5-5 16,-2 2-2-16,2 2-1 15,2 1-1-15,-3 0 0 16,1 0-1-16,-6 2-1 15,5 2-1-15,-8 1 0 16,0 6 0-16,-3 4 0 16,-2 3 1-16,-7 3 0 15,0 1 2-15,-3 3 1 16,-4 2 0-16,-3-1 0 16,0 0 0-16,-10-5-3 0,0 0 0 15,-5 5-1-15,-4 0-1 16,-4 1 0-16,-4-2 1 15,-6-4 4-15,-1-3 4 16,-4-3 8-16,-1-2 7 16,3-5 5-16,0-2-1 15,8-4-10-15,1-1-17 0,3-3-46 16,3-2-50-16,2-5-259 16,5-1 238-16</inkml:trace>
  <inkml:trace contextRef="#ctx0" brushRef="#br0" timeOffset="69920.067">18586 12212 652 0,'8'4'266'16,"-4"-1"-161"-16,2 1-67 15,-2-3-32-15,0 2-4 0,-1 0 38 16,-3-3 28-16,0 0 29 16,0 0 6-16,0 0-33 15,0 0-26-15,0 0-40 16,0 0-12-16,0 0-21 15,0-2-6-15,0 2 6 16,0 0 8-16,-2 0 14 16,2 0 7-16,-1 0 4 15,0 0 1-15,1 0 0 16,0 0-2-16,0 0 3 16,0 0 3-16,0 0 10 15,0 0 6-15,0 0 6 16,0 0 1-16,0 0 3 15,-1 0 1-15,0 0-4 16,0 0-2-16,-1 0-6 16,-10 2-3-16,-8-1-1 0,-26 6 0 15,25-5-4 1,2 1-2-16,-2 1-5 0,-2-2-3 16,0 5-3-16,-1 1-1 15,-2 0-2-15,2 3-1 16,0 2 0-16,0 1 0 15,-1 2 1-15,5 3 0 16,0-1 0-16,3 2 2 16,3-2 1-16,1-3-1 15,3-2 1-15,2 2-1 0,-1 2 0 16,4 5 0-16,3 0 0 16,-2 0 2-16,2 1 0 15,-2-2 1-15,0 0 0 16,0-1-1-16,2-1 2 15,-3 0 2-15,-3 3 2 16,0 3 2-16,-4 3 0 16,2 0 0-16,1 5 1 15,-1-1 0-15,2-5-1 16,-3 2-1-16,3-4-2 16,3 5 0-16,-1 5-2 15,0 0 0-15,4-1-1 16,-1-4 0-16,1-8-1 15,2 1 1-15,2-3-1 16,3-1 0-16,0-1 0 16,-2-2-1-16,3 6 0 0,0-6-1 15,-1 7-2-15,2-2 0 16,0-5-1-16,1 2 0 16,-2-3 0-16,2 0-1 15,4 0 1-15,-1-1-1 16,2 1 1-16,0 2 0 15,-5-1 0-15,2 1 0 16,-4-2-10-16,-3-4-16 16,-3-3-65-16,-1-1-83 15,-5-3 110-15</inkml:trace>
  <inkml:trace contextRef="#ctx0" brushRef="#br0" timeOffset="71056.289">19181 12677 915 0,'0'0'323'0,"-2"-5"-324"16,1 0-85-16,0 3-51 15,1 1 21-15,-1 0 102 16,0 0 58-16,0 0 50 0,0-4-2 16,-1 1-41-16,1-1-20 15,-2-5-15-15,-1 2 3 16,0-4 25-16,-19-28 8 16,9 30 9-16,1 1-3 15,-3-2-17-15,-1-1-2 16,1 2-2-16,-3-2-3 15,0 5-5-15,-1-2-6 16,-1 0-13-16,4 4-5 16,0 1-11-16,2 4-5 0,-3 5-4 15,2 2-1 1,-1 3 6-16,0-1 3 0,-1 3 5 16,1 2 1-16,1 1 0 15,-1 1-1-15,2 2 1 16,-3-1 0-16,3 0-1 15,0-1 1-15,3 2-2 16,-1 0 1-16,1 4 0 16,1 2 0-16,-1 2 1 15,1 1 0-15,0 4 0 16,0 1 0-16,1-1 1 16,1 0 0-16,5 1 0 15,-2 0 0-15,1 0 1 16,4 0-1-16,-1-8 0 15,4-1 0-15,3-3 1 16,0-8 1-16,1 2 1 0,3-3 1 16,-3-2 1-16,6 3 2 15,2 5 0-15,1-1 0 16,6 0-2-16,4-3-1 16,6-9-2-16,5 3 0 15,3-5-2-15,1 1 0 16,0-4 0-16,-2-5 0 15,-3 1 0-15,-5-1 1 16,-3 1 0-16,-4 3 1 0,-8-1-12 16,-1-3-17-16,-11 5-87 15,-1 0-91-15,-4-5 127 16</inkml:trace>
  <inkml:trace contextRef="#ctx0" brushRef="#br0" timeOffset="71956.441">19495 13263 745 0,'3'-2'300'0,"-3"2"-199"15,-2-1-69-15,2 0-46 16,-1 0 15-16,1 0 43 16,0 0 19-16,0 0 6 15,0-1-12-15,0 1-31 16,0 0-14-16,0 0-7 15,4-5-3-15,0-1-2 16,8-3 0-16,27-34 0 16,-31 28 0-16,0-3 1 15,-2 2 1-15,0-1 1 16,0 3 1-16,-5 1 5 16,4 1 3-16,-2 6 6 15,-3 2 2-15,1 2-2 16,-3 3-3-16,2 0-12 15,0 0-5-15,0 0-5 16,0 0 0-16,2 7 6 16,4 9 1-16,6 28 0 0,-10-28 3 15,1 3 2-15,-3-2 2 16,2 0 4-16,-2 2-2 16,1-2-2-16,3 0-1 15,-2 2-5-15,1-1-1 16,3-1 0-16,-1 3 1 15,-3-5-1-15,4 1 0 16,-5-1 0-16,-1 1 0 0,5 2 0 16,-4 1 0-16,-1-1 1 15,0-3 0-15,-1 1 0 16,-1-7 0-16,0 0 1 16,0 4 1-16,0-6 7 15,-2 3 4-15,1-3 5 16,-2 1 3-16,2 0-6 15,-4 1-3-15,-1-2-7 16,0-1-3-16,-5-4-5 16,0-1-6-16,2-1-24 15,-2-1-19-15,-1-4-38 16,-1-5-32-16,0-7-58 16,4-7-52-16,0-13 145 15</inkml:trace>
  <inkml:trace contextRef="#ctx0" brushRef="#br0" timeOffset="72241.815">19491 12901 854 0,'44'-29'401'0,"-44"28"-158"16,0 1-293-16,0 2-78 16,0-2 0-16,0 0 59 15,0 0 40-15,0 0 15 16,2 8-49-16,2 5 43 15</inkml:trace>
  <inkml:trace contextRef="#ctx0" brushRef="#br0" timeOffset="73051.931">19951 12348 837 0,'35'-38'408'0,"-36"39"-120"16,0-1-269-16,1 0-114 16,0 0-10-16,0 0 34 15,0 0 36-15,0 0 79 16,0 0 11-16,0 0-3 16,4 6-10-16,-3 10-27 15,37 31-6-15,-32-31 5 0,0 0 3 16,-2-6 11-1,1 2 3-15,0 3-2 0,-1 1-2 16,0 7-8-16,0 3-2 16,-2 3-9-16,4-1-3 15,0 2-3-15,-3-2-1 16,2 1 0-16,-1 6-1 16,-1 1 1-16,-1 5 1 15,1-1 0-15,0-6-1 16,-1 1 0-16,2-1 0 0,-4 1 0 31,1 2 0-31,0-2 0 0,2-1 0 0,1-9 0 16,-2-3 0-16,-2-6 10 15,0-3 4-15,-1 3 11 16,1-2 2 0,-1-4-2-16,1 3-2 0,-3-4-9 15,3-1-2-15,-1 0-6 16,0 0-3-16,1-1-3 15,1-1 0-15,-1 2-2 16,0-2-6-16,0-3-14 16,-1 3-15-16,1-6-65 15,0 0-95-15,0-1 127 16</inkml:trace>
  <inkml:trace contextRef="#ctx0" brushRef="#br0" timeOffset="73681.541">20543 12391 599 0,'19'30'160'0,"-19"-27"-212"16,6 1 3-16,-1 1 106 15,4-3 77-15,0-1 79 16,0-1 16-16,2 0-52 16,-1-1-45-16,6 1-67 15,-2-1-21-15,3 1-30 16,0 0-9-16,3 1-3 16,-2 3-1-16,2 5 3 15,-1 6 3-15,1 9 3 0,-2 5 0 16,2 4-4-16,-4-2-2 15,3 0-2-15,-2-2-1 16,1 1 1-16,1 2 3 16,0 3 4-16,3-3 1 15,2 3 2-15,-2-5 0 16,3-6 0-16,-2 0 0 16,0-1-1-16,-1 3-4 15,-3 1-3 1,4 0-2-16,1-4-4 0,5-1-4 0,-2-6-11 15,-5-2-5-15,-7-5-25 16,-3-3-20-16,-2-4-55 16,-3-1-39-1,-2 0-97-15,1 0-73 0,-1-5 211 16</inkml:trace>
  <inkml:trace contextRef="#ctx0" brushRef="#br0" timeOffset="74429.237">21265 12344 1006 0,'0'2'333'16,"-1"0"-392"-16,-1 3-47 16,0-5-3-16,1 0 51 15,0 0 146-15,0 0 37 0,0 0 18 16,0 0-19-16,-1 0-56 15,1 0-18-15,0 1-22 16,0-1-7-16,0 1-2 16,0 0 0-16,0 1 2 15,-2 2-2-15,1 1-6 16,-2 3-3-16,-2 2-5 16,0 1-3-16,-43 32 0 15,30-25-1-15,-4 6-1 16,0 1 1-16,4 3-1 15,2 1 1-15,1-5 0 16,3 0-1-16,-2-3 1 16,-1-4 2-16,-1-2 1 15,1 0 0-15,2 1 0 16,-4 2-1-16,3-1-1 16,0 1 1-16,-1 1 1 0,2 0 1 15,4 1-1-15,-3 0-1 16,2-2 0-16,2-1-2 15,-1 3 0-15,2 1 0 16,0 5 1-16,0 1 0 16,0-2 1-16,-1 2 2 15,1-4 1-15,1 1 2 16,-3-2 8-16,1-3 4 0,0-1 6 16,0-4 2-16,2-1-4 15,0 0-3-15,3-4-7 16,0 1-3-16,1-5-5 15,2 3-2-15,-1-2-2 16,1 0-1-16,1-3-13 16,0-3-21-16,0 0-79 15,0 0-134-15,0-1 158 16</inkml:trace>
  <inkml:trace contextRef="#ctx0" brushRef="#br0" timeOffset="75323.854">21445 13346 1340 0,'0'0'451'16,"1"0"-416"-16,0 0-143 16,-1 0-16-16,0 0 50 15,0 0 36-15,0 0 74 16,0 0 6-16,0 0-17 15,0 0-8-15,0 0-13 16,0 0 0-16,0 0 0 16,5 0 9-16,5-2 17 15,2 0 6-15,-3-2 0 16,30-23-4-16,-32 10-13 0,1 1-5 16,-1-2-5-16,0 2-3 15,1 3-3-15,-2 0-1 16,0-1-2-16,-1 3-2 15,0 2-4-15,3 2 0 16,0 5-1-16,-2-4-3 16,2 3 3-16,-4 0 0 15,3 3 7-15,-2-2 2 16,-2 2 3-16,1-2 0 0,-4 1-3 16,0 1-2-16,-1 0-1 15,0 0 0-15,-1 0-1 16,2 0 2-16,0 0-1 15,0 8 0-15,4 11 1 16,5 31 0-16,-4-29 2 16,2 4 3-16,-2-4 5 15,0-4 4-15,2-1 4 16,2-3 1-16,3-2-2 16,2 2-3-16,-3-1-7 15,-1-1-2-15,1-3-5 16,-2-1-3-16,0-5-3 15,-1 1-3-15,-2-3-2 16,1-1-3-16,1-1-16 16,-2-2-12-16,3-2-30 15,-2-1-23-15,-4-4-46 16,1-2-37-16,-5-2-181 0,-5-2 231 16</inkml:trace>
  <inkml:trace contextRef="#ctx0" brushRef="#br0" timeOffset="75624.535">21574 12884 804 0,'-8'3'380'0,"8"-3"-130"16,0 2-229-16,-2-1-69 16,2-1-5-16,0 0 48 15,-2 0 28-15,1 0 11 16,0 0-19-16,0 0-208 15,-1 4 137-15</inkml:trace>
  <inkml:trace contextRef="#ctx0" brushRef="#br0" timeOffset="76356.375">21642 12248 873 0,'-8'1'410'0,"10"-1"-164"16,-2 0-139-16,0 3-77 15,0-3-7-15,-1 0 28 16,1 0 10-16,0-2 8 16,0 2-12-16,0-1-37 15,0 1-8-15,0 0-12 0,16-1 0 16,33 1-2-16,-31 2 1 16,3 2 1-16,3 3 0 15,5 1 1-15,0-1-1 16,3 0 2-16,0 4-1 15,2 2-1-15,3 4 0 16,-6 7 0-16,-2-1 0 16,-5 2 0-16,-4-3 0 0,8 4 4 15,-2 3-1-15,1 7 0 32,1 4 1-32,-5-2-3 0,-1-1 0 0,-3-5-1 15,-1-1 0-15,-2 4 0 16,-1 1 0-16,-2 4 1 15,-3-2 0-15,-4-6 0 16,-1-1-1-16,-1 1 1 16,-3-1-1-16,-1-2 0 15,-1-2 1-15,-1-8 1 16,-2-2-1-16,-1-3-9 16,2-4-14-16,-2-3-53 15,2 1-43-15,1-2-237 16,-1-3 233-16</inkml:trace>
  <inkml:trace contextRef="#ctx0" brushRef="#br0" timeOffset="100650.081">1520 15173 391 0,'-13'3'166'0,"2"-1"-87"16,4-1-59-16,-3 0-7 16,2-1 1-16,0 0 3 15,-1 0 13-15,-2 0 6 0,-3 0-2 16,-1 0 3-16,-6 0 6 15,3 1 5-15,-2-1 21 16,0-1 5-16,1 0-11 16,-3-4-10-16,-1 0-29 15,-3 2-10-15,0-7-9 16,1 4-2-16,-1-2-3 16,2-6 0-16,3-1 1 15,0-3 1-15,3-9 1 16,1-1-1-16,-2-4-2 15,2-3 0-15,4 0 0 16,-2-6 2-16,4-5 1 16,-2 0 2-16,2-1 1 15,-3 0 0-15,-2-2 0 16,-1-5 1-16,-2-2-4 16,4-2-1-16,2-2-2 15,1 1-2-15,1-2-1 0,0-1 0 16,0 3 0-16,-1-4-4 15,-2-2-6-15,1-2-3 16,-3-3-7-16,2 6 4 16,1 6 5-16,-2-4 2 15,3 9 9-15,-1-2-1 16,0 0 2-16,0 4 0 16,1-5-3-16,-1 3 0 15,3 2-2-15,0 4 0 0,1 9 3 16,1-2 0-16,0-1 0 15,0-2-3-15,0-5-3 16,1-2-1-16,3-6 2 16,-2-1 3-16,1 6 4 15,4 5 1-15,-2 5 1 16,3 0-1-16,-1 5 0 16,1 0 1-16,-2 7 0 15,2 1 0-15,5-6 0 16,-3-5 0-16,5-5 0 15,-1 0-1-15,-1 9 1 16,0 7 0-16,0-1 0 16,2-4 1-16,1-3-1 15,1 0 0-15,3 4-1 16,-1 4-1-16,5 4 1 16,-2-3-1-16,1-1 2 15,1 1-1-15,-1-3 1 0,-1-1-1 16,-1 4 0-16,0 1 0 15,-1 4 1-15,0 3 0 16,-2-1 0-16,0 2 1 16,-1 1 0-16,-1-1 0 15,-1 4 0-15,-1-4-1 16,1 2 0-16,5-2 0 16,1-5 0-16,3 0-1 15,6-6 0-15,0-1 0 16,1-5 0-16,-3-2 1 0,2-1 0 15,-4 1 0-15,-2 5 0 16,3 0 0-16,2 0 0 16,2-3-1-16,1-6 1 15,1 3-1-15,-2 1 0 16,3 3 0-16,-3 7-1 16,1-1 1-16,-3 6 0 15,-1-2 0-15,-2 4 1 16,-1-1 2-16,-3 5-1 15,0 4 0-15,-5 1-1 16,1 4 0-16,-5 4 0 16,0-2 0-16,0 5 1 15,-3 0 0-15,-1 0 12 16,-1 0 0-16,0 0 2 16,0 0 0-16,0 0-12 0,0 0-4 15,0 0-5-15,0 0-8 16,-1 0-19-16,0-1-10 15,1 1-46-15,0 0-30 16,0 0-109-16,0 0 140 16</inkml:trace>
  <inkml:trace contextRef="#ctx0" brushRef="#br0" timeOffset="101954.129">671 11283 409 0,'80'22'164'15,"-80"-22"-117"-15,1 0-24 0,2 0-32 16,-3 0 2-16,0 0 20 15,0-1 14-15,9-1 21 16,6-2 4-16,31-9-9 16,-28 8-11-16,3-3-19 15,4-3-5-15,1 2-6 16,-1-1-1-16,0-3 0 16,-2-2-1-16,2 1 1 15,0 0-1-15,0-1 0 16,3 4 1-16,-3 0-1 15,1-1 2-15,-1 2-1 16,0 2 1-16,0 3 0 16,0 1-1-16,-2 2-1 15,-1 2 2-15,-2 1 6 16,-1 1 8-16,0-1 12 0,-2-1 7 16,4 0 7-16,-2 0-4 15,3 5-10-15,-1-1-8 16,-8 1-13-16,-2-1-2 15,-3-4 1-15,-1 2 0 16,0-2 4-16,1 4 8 16,-6-1 16-16,1 2 8 15,1-2 7-15,-4-3-5 16,0 0-9-16,0 0-7 16,-1 0-9-16,0 0-4 0,-2 17-9 15,-4 39-2-15,3-14 0 16,-5 15 2-16,4 13 1 15,-2 10 0-15,0 17 0 16,2-4 6-16,-3 10 8 16,1-4 1-16,3-7-2 15,2-3-9-15,5-19-10 16,2-2-24-16,4-11-149 16,6-1 123-16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7:17:22.7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3058 9002 932 0,'-1'-2'307'16,"-1"2"-332"-16,2 0-39 16,0 0 2-16,-1-1 50 15,0 0 44-15,0 0 51 16,0 0 6-16,0 0-22 15,-7 0-4-15,-5-1-14 16,4 1-6-16,-26-5-9 16,33 5-6-16,2 1-14 15,-3 0-6-15,2-1-12 16,1 1-4-16,-1 0-1 0,1 0 0 16,0 0 3-16,0 0 0 15,0 0 1-15,16 2-1 16,42 8 1-16,-26-6 0 15,12 1 2-15,1 1 0 16,9 1 2-16,0-2 1 16,2-3 0-16,-1-2 1 15,-5-3 1-15,0 0 0 0,2-2 1 16,4 2 6-16,9-2 8 16,1 0-1-16,-1 3-2 15,1-4-6-15,-3 2-6 16,0-2 0-16,5-2 1 15,0 2 0-15,-8-2-3 16,1 5 0-16,-10 1 0 16,-6 1-1-16,3 4 1 15,-4-2-1-15,9 1 1 16,2 2 0-16,1-2 0 16,3-1 1-16,-2-1-1 15,1 0 0-15,-6 1 0 16,-3 3 0-16,-3-3 0 15,4 1 0-15,7-2 0 16,-1-1 1-16,2 1-1 16,-4-2-1-16,-3 2-1 15,-2 2 2-15,-4 0-1 16,0-2 1-16,1 0 0 0,1 0 0 16,4 0 0-16,1 1 0 15,-1-1 1-15,-3 0 0 16,4-1-1-16,-6-1 1 15,0 0-1-15,4-2 0 16,1 0 2-16,7-1-1 16,6 3 1-16,0 0 0 15,-1-2-2-15,0-3 1 16,0-2 0-16,4-2-1 16,8 2 0-16,1 2 10 0,-1-4 2 15,-3 0 4-15,-5 3 1 16,-3 2-8-16,1 3-3 15,0 1 0-15,-1-3-3 16,-2-2-1-16,-3 5 0 16,-1 0 1-16,-3-1 2 15,1 3-1-15,2-2 0 16,-1 0-2-16,0 2-1 16,3 0 2-16,-1 0 9 15,-4 1 1-15,-1-1 2 16,1-1-2-16,1 1-7 15,4 0 0-15,3 0 1 16,1 1 1-16,-2 1-1 16,-5 0-1-16,-9 1-4 0,2-3 0 15,-1 2-1 1,2-2 2-16,4 0-1 0,-1 5 1 16,2-2-1-16,-1 2 1 15,-4 0-2-15,-4-1 1 16,-4-3 1-16,2 1-2 15,5 0 1-15,6-1 0 16,4 1 0-16,-3 0-1 16,3 3 2-16,-8-3-1 15,1 1-1-15,-3 0 0 0,1 0 0 16,3 3-1-16,2 3 1 16,3-3 1-16,0-1 1 15,2-4 5-15,-7 1 4 16,0-2 2-16,-4 0 0 15,-1 0-3-15,9-4-3 16,0 1-2-16,5-2-1 16,-2-1 0-16,-2 0 3 15,-2 1 0-15,-3 1 0 16,0 2-1-16,2 0-1 16,5 0 0-16,2 3-1 15,0 0 0-15,-5 1-2 16,-6 0 0-16,-5 0 0 15,0 2 2-15,5-1 0 16,1-1 2-16,4 2 0 16,-4-1 1-16,-1 3 2 15,-1-1 0-15,-1-5 1 0,-2 0-1 16,-2-1-2-16,2-1 0 16,-3 1-3-16,3-1 0 15,-1-2 0-15,-3 2 0 16,-1 0 1-16,-3 2 1 15,-5-2 0-15,-1-1-1 16,-5 3-3-16,-2-3 0 16,2 0-1-16,-2 5 0 15,2-5 0-15,1 2 0 0,1-1 0 16,0 1 1-16,3 2-1 16,-3 1 0-16,1 2 1 15,2-4 0-15,0 0 3 16,2 0 1-16,-3 0 0 15,0 0 1-15,1-2 3 16,1 2-2-16,5-1 0 16,2-2-1-16,1 2-2 15,4-5 0-15,-5 2-1 16,1 0 0-16,-6-2-2 16,2 5 0-16,-8-5 0 15,4 5 0-15,-5 3 0 16,-3-2-2-16,3 0 0 15,-1 3-1-15,3-7 1 16,2 4 0-16,2 0 1 16,0-1 0-16,6 1-1 0,-2-3 1 15,4 3-1 1,-4-2 0-16,2 0 0 0,-5 1 0 16,-4-1 0-16,3-2 2 15,1 2-1-15,1 2 1 16,3 0-1-16,1-2 1 15,1-1 0-15,3-1 0 16,-2 3-1-16,-1 1-1 16,-2 0 0-16,-3 4 0 15,-7-3 2-15,5 2-1 0,3-1 0 16,3-2 0-16,12 0-1 16,-4 1 0-16,2 1 0 15,0-2 1-15,-2 4 0 16,-3-3 1-16,-3-1-1 15,-4 1 0-15,0 0 1 16,5 2-1-16,3-1 1 16,2 1 0-16,0 2-1 15,-2-3 0-15,-3 1-1 16,0-3 0-16,-7 3 0 16,-2 0 1-16,1 3-2 15,1 0 1-15,2-5-1 16,3 3 0-16,2-6 1 15,1 5-1-15,-2-2 0 16,2-1 0-16,-6 3 0 0,-3-1 1 16,-7-2-1-1,-3 1 1-15,-4-1 0 0,-1 0 0 16,0 0 0-16,2 0 0 16,3-3 0-16,5 3 0 15,4-1 1-15,0-1 0 16,1 0 0-16,-2-3 1 15,-5 2 0-15,-3-2-1 16,-1 4 1-16,-3-2-2 16,1 1 0-16,-1 3-1 0,3-1 0 15,4-1 0-15,10 1 1 16,0-3 0-16,8-1 2 16,4 3 1-16,4-4 1 15,6 4 1-15,-4-2 0 16,-4-2 0-16,-6 2 2 15,-2-2 0-15,3 4-1 16,0-1 1-16,4-2-4 16,-1 4-1-16,-5-1 0 15,1 1 1-15,-7 4 2 16,-7-6-1-16,-6 1-1 16,1 0-1-16,-3-1 0 15,7 2-1-15,2 2 0 16,-1-1-1-16,2 6 0 15,-4-3 1-15,3-3 1 16,1 1 2-16,-2-2 3 0,1 2 0 16,-6 2 0-1,-2-4-1-15,-3 3-2 0,1 0 0 16,-7-2 1-16,2 2 0 16,-4-2 1-16,-1-1 1 15,6 3 0-15,-2-3-2 16,2 0 0-16,3 0-1 15,-3-3 0-15,1 2 0 16,4 0 0-16,-3 1 0 0,5 1-1 16,1 0 0-16,0 1 0 15,2-5-1-15,-1 2 1 16,-1 1 0-16,1 1 0 16,3 4 0-16,-3-3 1 15,5 0 0-15,-2-2 2 16,0 0 0-16,8 0-1 15,-1 0 0-15,3-2 0 16,-1 1-1-16,2 0 1 16,-2-1-1-16,-4 2-2 15,-5-2 0-15,-5 2-2 16,0 0 0-16,-8 2 0 16,3-1-1-16,-1 2 0 15,-2 1 1-15,-2 0-1 16,-5-1-1-16,-5-1-1 15,-1 0 0-15,-1-1-5 16,-3 2-4-16,2-1-15 0,-5-2-13 16,0 0-38-16,0 0-32 15,0 0-108-15,0 0-62 16,0 0 171-16</inkml:trace>
  <inkml:trace contextRef="#ctx0" brushRef="#br0" timeOffset="3771.319">11330 7520 69 0,'0'-1'30'0,"0"0"-4"15,0 0-14-15,0 0 11 16,0-1 26-16,0 1 13 16,0 0 20-16,0 0 5 15,0 0-8-15,0 0-10 16,-2-1-25-16,1 1-18 16,0 0-13-16,0 0-1 0,1 0 4 15,0 1 4-15,0 0 9 16,0 0 6-16,0-1 12 15,0 0 3-15,0-1-2 16,0 1-6-16,13-1-16 16,0-2-5-16,37-6-9 15,-30 8-2-15,3 3-5 16,2-1-2-16,-5 2-3 16,2 1 1-16,-5-1 3 15,1 2 3-15,-3-1 5 16,-1 1 2-16,1 3 3 15,-7 0-2-15,3 0 1 16,-7 0-3-16,1-1-3 16,2 0-3-16,-3-1-3 15,4 1 1-15,-4 2 4 16,-1-1 5-16,-2 3 7 16,-2-3 4-16,-1 3 5 0,0-2-3 15,-5-1-3-15,1 1-2 16,-3 2-3-16,-2 3 0 15,-2 5-2-15,-4 3-2 16,1 1-5-16,1 0-3 16,7-1-4-16,-1-3-1 15,0-2 0-15,2 0 1 16,1-4 3-16,3-3 3 16,0 1 2-16,-1-3-1 0,0-2-5 15,3 0-2-15,-1-1-2 16,-2-2-1-16,4-2 1 15,0 0 1-15,0 0 0 16,5 4-1-16,13 0 0 16,32 32-1-16,-18-27 0 15,5-3-2-15,5 1-12 16,-2-2-24-16,-2-2-92 16,-2 4-72-16,-5 1 120 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7:18:36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2311 16748 794 0,'2'0'304'0,"-3"0"-276"16,0 0-121-16,1 0-106 16,0-1 6-16,0 1 78 15,0 0 97-15,0-2 119 16,0 1 21-16,0 0-8 16,0 0-32-16,0 0-76 15,0 0-36-15,0-1-36 16,-1 1-7-16,-1-6-5 15,1-3-5-15,0-1-13 16,-4-30-1-16,5 25 20 16,-2-1 19-16,1-1 43 0,-2 2 13 15,1 6 5-15,-1 3 1 16,-3-3-2-16,2 4-1 16,-6-6 0-16,5 3 8 15,-1 1 45-15,-1-2 22 16,2 2 39-16,-2-2 9 15,2 2-23-15,0 1-12 16,-1-3-16-16,3 3-2 0,0 1 6 16,1 1 5-16,2 3 8 15,-1 1-2-15,1 1-8 16,-1 0-10-16,1 0-22 16,0 0-9-16,0 0-20 15,0 0-7-15,0 0-10 16,0 0-2-16,21 15 0 15,30 30 0-15,-22-23 0 16,-2 3 1-16,-1 7 0 16,1 1 0-16,-2 3 0 15,5-2 1-15,6 12 1 16,1 3 1-16,1-1-2 16,-5 3-2-16,-7-14-15 15,-3-2-8-15,-6-9-25 16,-2-1-25-16,-2-6-91 15,-3-3-93-15,-1-8 160 16</inkml:trace>
  <inkml:trace contextRef="#ctx0" brushRef="#br0" timeOffset="404.658">2569 16501 1150 0,'-44'32'399'0,"40"-28"-368"16,2-3-31-16,1 1-7 15,0-2 5-15,0 0 31 16,0 0 13-16,-2 5 8 16,-1 12-1-1,-15 37-22-15,8-23-7 0,-4 7-6 16,0 5 0-16,-2 8 1 16,-2 10-1-16,0 7-3 15,-2-1-4-15,-3-1-1 16,1-7 0-16,2-9-4 15,-2-5-2-15,9-14-10 16,1-7-20-16,7-11-86 0,3-3-103 16,4-10 136-16</inkml:trace>
  <inkml:trace contextRef="#ctx0" brushRef="#br0" timeOffset="743.779">2101 16876 670 0,'-15'10'286'16,"4"-1"-130"-16,5-4-136 15,2-3-25-15,4-2-6 16,0-1 4-16,0 0 39 15,0 0 24-15,4-2 38 16,19-6 11-16,41-17-7 16,-17 13-10-16,24-4-30 15,3-2-13-15,17 1-24 16,2 1-12-16,11-1-8 16,5 3-1-16,-5-5-10 15,-6-4-12-15,-17 0-64 16,-9 3-56-16,-13 0-226 0,-7 3 233 15</inkml:trace>
  <inkml:trace contextRef="#ctx0" brushRef="#br0" timeOffset="16630.826">3122 6473 412 0,'-24'30'104'0,"21"-27"-170"15,5 1-22-15,-1 2 1 16,-1-6 82-16,-1 0 58 16,0 0 69-16,0 0 23 15,-1 0-16-15,1 0-16 16,0 0-38-16,0 0-23 16,0 0-25-16,0 0 4 15,0 0-1-15,-1 0 0 16,1 0-4-16,0 0-11 15,0 0-9-15,0 0-1 0,1 0-4 16,0 0-1-16,0 0 0 16,6 2 0-16,7 3 0 15,6-2 0-15,28 3 0 16,-27-8 1-16,5 0-1 16,-3-5 1-16,4 3 0 15,0 1 0-15,-4-3 0 16,5 2-1-16,-7 0 0 15,0 0 0-15,-3 3 0 16,-2 1-1-16,3 1 1 16,0-1 0-16,0 0 0 15,-2 0 1-15,2-1-1 16,1 2 1-16,1 1-1 16,-1-2 1-16,2 2 0 15,-2-1-1-15,2 0 1 16,1 1 1-16,0 2 1 0,-1-1 1 15,0 1-1-15,-3 0 0 16,1 3-2-16,-4-1 0 16,-2 5 1-16,1-1 1 15,0-1 1-15,2 2 2 16,2-6 11-16,5 1 4 16,-4-4 3-16,7-1-1 0,2-1-9 15,1 0-3 1,5 0-5-16,-4 0-1 0,1 2-1 15,0 0-1-15,3-2 1 16,2 0 3-16,1 0 4 16,-1 1 1-16,0 0 1 15,-3 0-1-15,-3 1-2 16,-4-2 1-16,-4 4-2 16,3 1 0-16,-1 1 0 15,7-1-1-15,0 1 1 16,0 0-1-16,4-3 1 15,-1 1 1-15,3-1-2 16,0-2-1-16,-2 2-1 16,-4-1 1-16,-1-2 1 15,0 0 0-15,-5-1-2 16,-1 0-1-16,-5 0-1 16,-2-2-1-16,-2 2 1 15,1-1 0-15,2 1 1 0,-1 1 0 16,-3 0 0-16,0 0 0 15,-1-3 1-15,-1 0-1 16,3 1 2-16,1 0 0 16,5 1-2-16,-2 0 0 15,4 0-3-15,2 1 0 16,-3-2 0-16,2 2-1 16,0 0 2-16,-4-4-1 15,4 3 0-15,-3-2 1 0,0 0-1 16,1 4 0-1,-3-2 1-15,2-1-1 0,5 2 0 16,1-4 0-16,3 4-1 16,-2 0-1-16,0 0 1 15,-1 0-1-15,3-2 0 16,-1 1 0-16,-1 0 1 16,3-3 0-16,-2 4 1 15,-1 0 0-15,-3-2 1 16,2 1 0-16,-4-1 0 15,2 0 0-15,3 2-2 16,-3 0 0-16,3 3 0 16,-3-3 1-16,3 0 0 15,1 0 0-15,3 0-1 16,1 2 1-16,3-3 0 16,1 1-1-16,6 1 0 0,-3-3 1 15,-3 1 1-15,-1-1 0 16,-2 1 1-1,0-1-1-15,4-1-1 0,1-1 1 16,-1 1-1-16,6 5-1 16,-2 3-1-16,2-1 1 15,-1 2-1-15,-1 0 1 16,0 2 0-16,-5-1 0 0,-4 2-1 16,-4 0 0-16,-5-2-1 15,-2 3-2-15,-6 2-5 16,2 1-32-16,-4 5-147 15,-3 2-185-15,-3 5 228 16</inkml:trace>
  <inkml:trace contextRef="#ctx0" brushRef="#br0" timeOffset="30031.849">14605 6617 259 0,'25'0'88'0,"6"2"-102"16,3-1-9-16,-4 2 0 15,-1 2 3-15,-9-2 44 16,-2 4 34-16,-5-1 36 16,4 0 8-16,-6-3-5 15,6 1-12-15,-4-1-17 0,-6-1-2 16,3 3-6-16,-5 1-11 15,5-2-13-15,2 2-5 16,3-2-12-16,3-1-3 16,3 3-6-16,4-2-4 15,2-1-1-15,2-2 0 16,-3-1 2-16,1 0 1 16,-1 0 0-16,-3 0 0 15,4 2 6-15,-2 2 3 0,2-2 0 16,-1-1-1-16,-3-1-9 15,5 0-3-15,2 1-3 16,2 0 0-16,8-1 1 16,-2-1 0-16,4 0-1 15,5-2 0-15,4 3 0 16,-1-4-1-16,0 2-1 16,5 2 1-16,-8 2-1 15,3-1 0-15,-1 3 0 16,0-3 0-16,6 0-1 15,4 0 0-15,-2-1 1 16,2 4 0-16,-7-2 1 16,-2 0 1-16,3 1 0 15,-3-1 0-15,11 0-1 16,4-1 0-16,4-1 0 16,5 0-1-16,-10-1-1 15,-1 1 1-15,-7-1 0 0,1-1 1 16,5-2 0-16,0 2 0 15,3-1-2-15,-3 1 2 16,-5 2 0-16,-4 0 0 16,-3 2 3-16,-1-4 1 15,0 1 1-15,1-1 1 16,-7 2-2-16,-3-1-1 16,-7-3-1-16,-3 4 0 15,-3-1 1-15,-3 1 0 16,-3 1 2-16,-5-1 1 0,-7 2 1 15,-4-5 0-15,-5 3-1 16,2 0 0-16,-2 0 0 16,0 0 2-16,0 0 9 15,0 0 4-15,0 0 10 16,0 0 4-16,0 0-1 16,0 0-3-16,0 0-11 15,0 0-7-15,0 0-12 16,0 0-6-16,0-1-15 15,0 0-9-15,0 1-15 16,0 0-12-16,0 0-49 16,0 0-60-16,0 0 106 15</inkml:trace>
  <inkml:trace contextRef="#ctx0" brushRef="#br0" timeOffset="78099.517">20571 15203 910 0,'-9'2'325'0,"-5"-3"-302"16,2-1-47-16,7-1-28 0,-1 1 37 15,0-2 85-15,-3 2 46 16,-4-1 26-16,-4-3-17 15,2 2-47-15,-2-2-26 16,-1 2-32-16,1-3-9 16,2 5-3-16,0-4 4 15,5 2 16-15,-3 3 7 16,1-3 5-16,4 3-4 16,-1-1-14-16,6 0-7 15,0 4-13-15,1-2-4 0,2 0-6 16,0 0-1-16,1 4 0 15,0 22-2-15,50 36-12 16,-28-25-4-16,7 4 0 16,1-2 2-16,-1-4 13 15,-2-3 1-15,-6-4-7 16,1 4-5-16,-5-2-19 16,-2-1-18-16,-3-4-82 15,-6-6-79-15,3 2 138 16</inkml:trace>
  <inkml:trace contextRef="#ctx0" brushRef="#br0" timeOffset="78485.761">20704 15056 893 0,'-49'66'347'0,"39"-55"-279"15,-2 1-83-15,0 4-65 16,-3 4 5-16,1 12 63 16,-1 4 53-16,1 9 38 15,-6-2 1-15,-4 0-30 16,-7 5-25-16,-6 5-26 16,0 0-6-16,1-4-11 15,5-7-10-15,2-15-53 16,3-2-51-16,3-5 81 15</inkml:trace>
  <inkml:trace contextRef="#ctx0" brushRef="#br0" timeOffset="78845.802">20082 15414 1102 0,'-1'-1'391'0,"0"0"-374"16,0-1-46-16,0 1-41 15,1 0 33-15,0 0 84 16,0 0 37-16,11-2 17 15,2 1-15-15,36-2-41 16,-20 2-24-16,10 2-16 16,10-1-3-16,11 1-2 15,5 0 1-15,6-2 3 16,-3 0 0-16,-3-4 0 16,-2 0-1-16,-7-3-43 15,2 1-79-15,-5-1 79 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7:21:32.2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8391 9573 593 0,'3'-2'127'0,"1"-4"-289"16,2-1-7-16,-2-1 81 15,-1-1 75-15,1 3 136 16,-3 1 29-16,0 2-2 15,-1 2-29-15,0 0-57 16,-1-1-20-16,0 1-15 16,0-1 0-16,0 0 6 15,-1-4 2-15,-2-1-7 16,-1 0-4-16,1 2-8 16,2-1-2-16,-7 0-5 15,0 0 0-15,-2 1 4 16,-32-30 2-16,27 27-4 15,1-2 0-15,-5-3-5 16,0-1-1-16,-7 1 2 16,2 1-1-16,-2 3 0 0,0 0 2 15,3 7 0-15,-1-1-1 16,-1 6-2-16,1 3-4 16,0 7-3-16,-2 4 2 15,1 2 3-15,-3 3 3 16,0 1 4-16,2 5 0 15,2 6 2-15,4 7-1 16,3 5-4-16,3 1-1 16,0 2-4-16,5 2-1 0,-3-4-2 15,3 0 0-15,4-3-1 16,0-5 0-16,6 0 0 16,0-1 1-16,3-2 5 15,1-5 1-15,5-5 0 16,5-7-1-16,7-4-5 15,1-3 1-15,7-9-2 16,1-1 1-16,3-3 0 16,1-3-1-16,0-6 3 15,-3-1 0-15,-2-4 0 16,1-5-1-16,-2-6 4 16,-4-1 2-16,0-6 7 15,-1 1 4-15,-2 1 2 16,-1-2-2-16,-7 3 3 15,-1 0 1-15,-4 0-2 16,0-4-1-16,0 0-6 0,-2 2-4 16,-5-6-4-16,-1 3 0 15,-1-6-2-15,1-2 2 16,0 3 2-16,0 5 1 16,0 6 3-16,-5 2-1 15,-2-1-3-15,2 2-2 16,-7-2-6-16,2 0-7 15,-1 10-12-15,1-2-10 16,0 9-39-16,3 4-44 0,1 3-133 16,1 0-84-16,5 4 198 15</inkml:trace>
  <inkml:trace contextRef="#ctx0" brushRef="#br0" timeOffset="519.616">8759 9517 232 0,'7'31'195'0,"-7"-31"17"16,0 0-19-16,1 0-16 15,-2 0-37-15,-1 0-17 0,2 0-26 16,0 0-8-16,0 0-12 16,-1 0-6-16,0 0-20 15,0 0-6-15,0 0-12 16,0 0-5-16,0 0-11 16,-1 0-4-16,1 0-8 15,-2 7-3-15,-6 21 7 16,-6 33 2-16,6-20 4 15,4 2 1-15,-3 5-6 16,-2-2-3-16,7-6-5 16,1-2-3-16,3-7-41 15,6 0-40-15,-2-1-198 16,7-5 181-16</inkml:trace>
  <inkml:trace contextRef="#ctx0" brushRef="#br0" timeOffset="1795.848">14678 9441 1166 0,'14'-52'392'0,"-11"49"-437"15,1-3-62-15,3-1-26 16,4-2 2-16,-3-2 68 16,-2 2 48-16,-4 2 60 15,-1 4 20-15,-1 3 24 16,0-2-6-16,0 1-27 15,-1 0-16-15,0 0-14 0,-5-2-2 16,-19-8-3-16,-32-6-1 16,24 17-10-16,-2 8-6 15,-4 2-4-15,0 6 0 16,1 5 1-16,2 1 0 16,7 6 1-16,3 1-1 15,0 12 1-15,4 5-1 16,4 14 0-16,4-2-1 0,11-5-3 15,3-5 1 1,9-7-1-16,1-4 1 0,5-8 0 16,7-1 1-16,-1-7 0 15,2-3 0-15,6-5 1 16,-2-3 0-16,6-4 0 16,-1-5 1-16,4-2 1 15,-1-5 0-15,3-3 1 16,2 0-1-16,0-6 0 15,1-2 0-15,-1-3 1 16,-2-3-1-16,-5-5-2 16,-2 1-2-16,-4-4-1 15,-1 1-1-15,-6-3 4 16,-1-1 2-16,-7-9 3 16,-3-5 3-16,-3-1 1 15,-5 2 2-15,-1 4 3 16,-4 1-4-16,-8 1-6 15,-2-1-5-15,-5 5-3 16,-2 4 0-16,-2 4 4 0,-4 4 0 16,-5 8-5-16,-5 2-5 15,-8 13-21-15,0 5-27 16,3 13-76-16,2 6-37 16,11 4-140-16,5 1 190 15</inkml:trace>
  <inkml:trace contextRef="#ctx0" brushRef="#br0" timeOffset="2518.802">15292 9701 874 0,'1'3'307'16,"-2"-8"-268"-16,2 2-30 15,-1 1 12-15,0 1 29 16,0 0 41-16,1 0 17 16,4-6-9-16,1-4-18 15,-1-2-36-15,21-27-16 0,-17 27-19 31,-1 1-4-31,1 4 1 0,4-1 2 16,-1 2 7-16,0 4 1 0,5 2-3 16,2 3-4-16,-1 6-7 15,2 2-1-15,-5 6-2 16,-2 1 0-16,-4 3 1 16,-1 0-1-16,-6-1 0 15,1 1 2-15,-7 1-2 16,-1-2 1-16,-6 3 0 15,-4-1 0-15,-5-7 1 16,0 0 0-16,-2 0-1 16,1-4 0-16,0-2-3 15,2-2-1-15,1-5-2 16,1 0-1-16,3-3 2 16,3-2 1-16,1 0 4 15,1-2 3-15,6 4 4 16,-1-1 1-16,8 3-3 0,-4 0 1 15,0 0 0-15,27 5 0 16,45 16 1-16,-21-4-3 16,7 3-12-16,0 0-15 15,-4 2-61-15,-2 1-67 16,-5-5 92-16</inkml:trace>
  <inkml:trace contextRef="#ctx0" brushRef="#br0" timeOffset="4134.944">22725 9447 491 0,'-3'0'123'0</inkml:trace>
  <inkml:trace contextRef="#ctx0" brushRef="#br0" timeOffset="4288.536">22706 9487 457 0,'-30'46'218'0,"30"-45"-86"15,0 0-45-15,0-1-15 16,0 0 12-16,0-1 27 16,-1 0 4-16,1 1-25 15,-1-1-28-15,1 1-43 16,0-1-11-16,0 1-72 0,0 0-94 16,0 0 102-16</inkml:trace>
  <inkml:trace contextRef="#ctx0" brushRef="#br0" timeOffset="21375.252">21911 9127 435 0,'0'-55'176'0,"-4"53"-108"16,1-2-27-16,-1 3-5 15,3 0 8-15,0 1 15 16,0 0 0-16,0 0-17 16,-1 0-8-16,-7 17-6 15,-31 32 5-15,28-28 22 16,1 0 7-16,-1 5-1 16,-2-2-10-16,3 3-25 15,-2 3-9-15,2 3-8 16,2 4 3-16,2-3-1 15,2-4 0-15,5-2-2 16,0-2-2-16,2 4-2 16,4 5 2-16,0 2-3 0,3-1 0 15,4-4-1-15,2-2-1 16,2-6-1-16,0-4 1 16,2-4 0-16,0-6 6 15,2-1 12-15,6 1 4 16,3-7 5-16,-2 2-5 15,0-7-10 1,-1-1-3-16,-2 0-6 0,5-4-1 0,2-3-4 16,0-1 0-16,3-1 0 15,-3 1 1-15,3-1 1 16,-2-2 1-16,-2 1-1 16,1-2 0-16,-6-4-1 15,-2 0 0-15,3-3-3 16,-5-1-1-16,0-2-2 15,-4-1 1-15,-6-1 3 16,0 4 0-16,-5 3 1 16,1-1 1-16,0 2 0 15,-2-4 0-15,0-1 1 16,-3 2-1-16,-4-1 1 16,1 5-2-16,-6-2-3 15,2 1-1-15,-2 0 0 16,0-1 1-16,-5 4 3 15,-2-4 1-15,-1-2 3 0,-3 1 1 16,0-2-3-16,-4 2-1 16,-7 3-1-16,-3-1-1 15,-5 3 0-15,1 5 1 16,-2-1 0-16,1 4-1 16,-1 5 1-16,1-2-1 15,1 4-1-15,0 0 0 16,5 1 1-16,-3 2-1 15,2 1-2-15,-8 4-10 16,1 5-23-16,4 2-18 0,3 3-52 16,7 0-59-16,13 3 108 15</inkml:trace>
  <inkml:trace contextRef="#ctx0" brushRef="#br0" timeOffset="31180.743">22544 9600 271 0,'-29'32'130'0,"30"-32"-46"15,-1 0-28-15,0 0-14 16,-1-1-3-16,0 1-8 16,-1 0-2-16,2 0-15 15,0 0-6-15,0 0 1 16,0 0 3-16,0 0 5 0,0 0 5 15,0 0 13-15,0 0 6 16,0 0 12-16,0 0 2 16,0 0-4-16,0 0-5 15,0 0-15-15,0 0-2 16,0 0 3-16,0 0 4 16,0 0 6-16,0 0 0 15,0 0-4-15,0 0-1 16,3 1-3-16,0 0-3 0,2 1-9 15,3-1-4-15,-2-1-9 16,4 0-2-16,2 0-2 16,-1 0 0-16,33 0-2 15,-31-4-1-15,0 3-1 16,1 0 1-16,-1-1-1 16,0-2 1-16,0 1-1 15,-1 0 0-15,2 2 0 16,1 1-1-16,1 0 0 15,0 0 0-15,0 0 1 16,-2 3 0-16,-1 1 1 16,-2 2 1-16,0 2 1 15,-2 0 1-15,-1 0 2 16,-1-1 0-16,-1 0 2 16,-2-1 2-16,1 3 9 15,-2-1 2-15,1-1 0 0,-3-2-2 16,-1-1-9-1,-1 4-3-15,-3-4 0 0,3 0 1 16,0 2 1-16,0-1 0 16,0 3-2-16,-4 0-1 15,0-2-3-15,1 2-2 16,-3 4-1-16,0 0 0 16,-2-3-1-16,-3-2 1 0,-2 0-1 15,3 1 1 1,-2 0 0-16,3 1 1 0,2-4 0 15,-1 1 0-15,2-1-1 16,0-1-1-16,0 2 0 16,2-4-1-16,-1 0 0 15,2 4 0-15,-2-1-1 16,3-1 1-16,-2 1 0 16,0-2 0-16,4 2 0 15,-2 0 0-15,3-2 0 16,0-3-1-16,0 0 0 15,0 0 0-15,0 0-2 16,0 0 1-16,0 0 1 16,0 0-1-16,0 0 2 15,0 0 1-15,4 2-1 16,7 2 1-16,3-1-1 16,29 12 0-16,-27-12 0 15,2 0 1-15,-2-1-1 0,1-1 0 16,-2 3 1-16,-2-3 0 15,1 1 0-15,0 2 1 16,-2-3-1-16,0 4 0 16,-1 0 0-16,-1 0 0 15,-1 0 0-15,0-1 0 16,-6-4 0-16,5 4 0 16,-5-2 0-1,-3 0-1-15,2 4-1 0,-2-6 0 16,0 0-3-16,0 0-1 0,0 0 0 15,0 0 0-15,0 0 3 16,0 0 0-16,0 0-2 16,0 0 1-16,-1 0 1 15,0 1 0-15,-3 6 3 16,0-1 0-16,0 0 0 16,-5-2 0-16,-2 4-1 15,-32 30-1-15,29-26 0 16,0-2-2-16,-1-2-1 15,1 2-1-15,-1-2 1 16,-2 0 0-16,0 0 0 16,-1-1-6-16,4 2-7 15,-1-3-2-15,3 2-2 16,0-1 3-16,1-3-9 16,1 2-18-16,3-3-88 15,1 1-128-15,5-6 167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7:29:46.1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7024 14788 192 0,'0'-1'112'0,"-2"1"2"15,2-1-24 1,0 1-12-16,0-2-1 0,0 1-11 16,0 1-3-16,0-1-5 15,0 1 2-15,-1-1 0 16,1 0 0-16,0 0-1 16,0-1 0-16,-1 2-7 15,0-1-7-15,0 0-14 16,0 0-9-16,0 0-12 15,-1 0-6-15,1 0-5 16,0-1-4-16,0 1-1 16,0 0 2-16,0 0 3 15,-1 0 1-15,1 0 1 16,0-1-1-16,-3-1 1 16,-5-3 0-16,-2-1 4 15,-28-18 1-15,25 24 4 0,-1-5 2 16,1 6 2-16,-1 0-1 15,2 0-3-15,1 5-4 16,0 2-6-16,2 0-2 16,-2 2 0-16,2-1 0 15,0 3 4-15,-1 4 2 16,4 5 2-16,0 2 1 16,0 5-1-16,-2 0 1 15,-2 1-3-15,-3 0-3 16,3 1-2-16,5 4 0 15,1 2-2-15,0 2-1 0,3 0 1 16,2-5 0-16,0 0 2 16,3-4 2-16,2 2-1 15,-3 1 1-15,8 3-1 16,-5-3-1-16,1-4 1 16,5-4 1-16,-2-10 0 15,5 1-1-15,4-6 0 16,0-1-2-16,10-1 1 15,1-4 1-15,1 1 5 16,5-5 3-16,-4-2 2 16,0-2 0-16,3-2 1 15,-5 0 0-15,0-5 4 16,0-2 0-16,-7-7-1 16,2-1-1-16,-1-1-3 15,-2 1 1-15,0 1 1 16,-6 0 0-16,-3 1-3 0,4 2-1 15,-1 3 1-15,0 0 0 16,-2-1-2-16,-6 2 0 16,-2-2-3-16,-3-5-3 15,-2 0-1-15,0-2 0 16,-2 0 0-16,-1 3-1 16,0 2 1-1,2 0 1-15,-4 4 4 0,-1 4 2 0,-1-1 0 16,-3 1 0-16,1 0-3 15,-2-1 1-15,-4-2 4 16,3 0 3-16,-7-2 0 16,7 4-1-16,-1 3-5 15,-3-1-4-15,1 0-5 16,-6 0-1-16,4 1 0 16,-1 0 0-16,2 2 4 15,1 0 0-15,-3 0 0 16,-1 2 0-16,2 1 0 15,0-1-5-15,1-1-10 16,-1 0-9-16,3 6-31 16,0-4-24-16,0 5-169 15,0 2 167-15</inkml:trace>
  <inkml:trace contextRef="#ctx0" brushRef="#br0" timeOffset="427.861">7485 15062 472 0,'52'74'163'15,"-52"-74"-116"-15,0-2-78 16</inkml:trace>
  <inkml:trace contextRef="#ctx0" brushRef="#br0" timeOffset="694.658">7535 15133 255 0,'0'0'156'16,"-1"0"-10"-16,1 0-80 0,0 0-9 15,0 0 4-15,0 0 10 16,0 0 20-16,0 0 3 16,0 0-15-16,0 0-14 0,0 0-34 15,0 0-14-15,0 0-17 16,0 0-4-16,-1 0-2 15,0 11 1-15,1 4 0 16,0 31 0-16,3-22 3 16,0 3 1-16,-1 5 1 15,4 4 1-15,0-4 1 16,-1-1 1-16,-1-5 3 16,-2-3 2-16,-1 3 1 15,2-4-2-15,1-2-10 16,-1-4-50-16,0-5 38 15</inkml:trace>
  <inkml:trace contextRef="#ctx0" brushRef="#br0" timeOffset="2884.138">14188 14881 560 0,'0'-1'307'16,"0"0"-59"-16,0-1-265 15,0-2-91-15,-2 0 14 16,1 1 121-16,0 2 67 15,0-1 68-15,0 1 5 16,-2-1-55-16,-2 0-34 16,-2 0-48-16,-1 0-15 15,-4-5-12-15,-30-16-2 16,25 23 2-16,-2 0 3 0,-3 1 4 16,0 3 0-16,-2 6-3 15,1 2-4-15,-5 6-7 16,7 1-4-16,-2 4-8 15,1 5-1-15,5 10 2 16,-5 6 4-16,7 6 9 16,4 0 4-16,9 0 2 15,2-3 0-15,9 1 0 16,4 0-1-16,5-10 0 16,1-3-1-16,8-5-3 15,-3-2-1-15,7-2-1 16,4-2-1-16,-3-11-1 15,3-2-1-15,-1-5 1 16,0-4 0-16,-1-6 3 16,2-3 2-16,0-8 2 15,-1-2 0-15,0-5-2 0,2-3 0 16,-4-3 0-16,2-4-2 16,-3-7 1-16,-1-3 0 15,-2 2-3-15,-2 2 0 16,-3 7 2-16,-4 2 0 15,-7 4 9-15,-1-1 3 16,-6 0 5-16,0-4 0 16,-5-3-1-16,0 1-4 15,-2 3-3-15,-3 3-2 0,1 3 0 16,-6 0 0-16,3-3-3 16,-2 3-1-16,-2 1-5 15,-4 3-3-15,-6 1 0 16,-6 2 2-16,2 4 2 15,-2 1 2-15,0 2-1 16,0 0-1-16,-10 1-15 16,-1-3-10-16,-4 8-59 15,-1 2-64-15,5 3 97 16</inkml:trace>
  <inkml:trace contextRef="#ctx0" brushRef="#br0" timeOffset="3591.467">14861 15160 840 0,'-2'-3'384'0,"-1"-1"-174"16,3-1-146-16,-1 3-96 15,1 1 2-15,0 0 26 16,0 0 21-16,0 0 29 16,0 0 3-16,2-4-8 15,2-1-10-15,-2 3-21 16,7-4-9-16,4 0-9 15,31-2-2-15,-26 19 0 16,-2 0 1-16,-2 7 6 16,2 0 2-16,-2 8 1 0,-3 2 0 15,-4 9-6-15,-4 3-7 16,-8-1-16-16,-3 0-4 16,-7-4 6-16,-2-2 7 15,-4-4 17-15,-2 1 3 16,4-7-12-16,-1-1-14 15,0-7-22-15,7-6-1 16,-2-1 20-16,1-6 24 0,3-2 49 16,1 1 14-16,7-4 6 15,1 3-10-15,5-4-19 16,-3 4-1-16,0 0 0 16,16-8 0-16,47-20-5 15,-22 19-9-15,7 3-12 16,6 0-19-16,3 2-95 15,-4-1-181-15,-8-2 184 16</inkml:trace>
  <inkml:trace contextRef="#ctx0" brushRef="#br0" timeOffset="4898.414">21120 14805 443 0,'-15'13'156'0,"-3"0"-110"16,3 4-72-16,-1 0 22 15,2-1 77-15,5 0 41 16,1-1 36-16,2-1-8 15,3 5-45-15,2 1-19 16,2 9-27-16,7 5-10 0,2 1-13 16,3 3-6-16,1-2 0 15,4-2 3-15,4 5 11 16,4-1 3-16,4 6-1 16,1-1-5-16,1-8-14 15,3 1-3-15,-2-7 1 16,2 1 3-16,-1-2 15 15,0-1 1-15,-2-7 4 16,-2-4-1-16,0-3-13 16,-4-6-4-16,0 1-10 15,0-3-3-15,-4-3-4 16,5-2-2-16,0-4-3 16,3-3-3-16,-1-6-3 15,-5-1 0-15,-3-4 2 16,-2-2 1-16,-3-4 4 15,-1-2 2-15,-3-1 6 0,-1-2 0 16,-4-4-1-16,0-8 0 16,-7-5-8-16,0-2 0 15,-2 8-6-15,0 6-1 16,-4 6-2-16,-2 3 0 16,-3-1 1-16,-3-3 0 15,-1-2 4-15,-1-2 0 16,-1 6 3-16,-3-2-1 15,-1 1 0-15,-1-2-1 16,-1 0 1-16,1 3 0 0,3 0 2 16,-1 5 0-16,2 4 2 15,2 2 0-15,-4 4 0 16,1-2-2-16,-2 3 0 16,-5-1-4-16,-4 2-1 15,-4 2-2-15,-4-2-3 16,-3 5 0-16,1 1-1 15,4 2 1-15,4 3-5 16,3 5-8-16,1 3-19 16,0 0-9-16,0 3-18 15,-3 1-14-15,4 3-86 16,3 3-226-16,-4 11 264 16</inkml:trace>
  <inkml:trace contextRef="#ctx0" brushRef="#br0" timeOffset="6152.278">22071 14878 1042 0,'29'29'407'16,"-29"-29"-269"-16,0 0-114 16,0-2-23-16,0 2 24 15,0-1 17-15,-1 0 26 16,1 1-3-16,0-1-24 15,0 0-13-15,0 0-19 0,0 0-1 16,0 1 5-16,4-2 6 16,2 1 11-16,0 0 5 15,2 0 0-15,0 0-3 16,2-2-10-16,-1 1-5 16,-1 0-8-16,3 0-2 15,-1-1-3-15,29-6-2 16,-29 8-3-16,-1 1-3 15,0 0-2-15,1 0-2 0,3 3 2 16,-1 1 1-16,0 0 2 16,-2 0 2-16,-2 0-1 15,0 1 1-15,0 1-3 16,0 0-1-16,-1-1-1 16,0 1 0-16,-3 0 3 15,1-2 2-15,-2 2 0 16,0 0 0-16,0 0-8 15,-1 1-3-15,1 3-5 16,-3 2-1-16,-1 3 3 16,-4 3 2-16,-3-1 6 15,1 3 2-15,-2-3 4 16,-2 1 1-16,0-5 0 16,-2-1 0-16,3-3 2 15,-2-1 1-15,5 0 2 16,0-2 0-16,4-1 0 15,0-3 0-15,0-1-1 0,3-1 1 16,0 0 0-16,0 0 0 16,-1 0 0-16,0 0 1 15,0 0 0-15,1 0 1 16,0 0 1-16,0 0 0 16,0 0-2-16,0 0-1 15,0 0-5-15,0 0-2 16,11 0 0-16,2 0 0 0,30 1 1 15,-30 2 1-15,0-1-1 16,0 0 0-16,-2-1-1 16,0 4 1-16,-1-3-1 15,-1 1 0-15,2 2-1 16,0-4-1-16,-2 5-3 16,-3-1-1-16,1 1-2 15,-3 1-1-15,-3 1-1 16,5 2-1-16,-4 4 0 15,0 1 1-15,2 1 1 16,-4 0 2-16,0 4 3 16,-6-1 1-16,1 2 3 15,1 1 0-15,-4-4 1 16,3-2 0-16,-8-4 1 16,3 0 1-16,-5-1 0 15,-2 2 0-15,-2 1 1 16,-2-2-1-16,-2 1 2 0,0 0 0 15,-3-1 0-15,-2 0 0 16,2-3-2-16,-2 0-1 16,1-4-3-16,2 0-8 15,1-2-39-15,-2-2-38 16,3-2-157-16,1-2 157 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7:31:25.5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11320 13265 577 0,'29'29'217'0,"-29"-28"-191"16,1 2-50-16,3 2-19 15,-4-5 8-15,0 0 46 16,0 0 18-16,0 0 10 16,0 0 2-16,0 0-2 15,0 0-1-15,0 0 5 16,0 0 5-16,0 0 20 16,0 0 3-16,0 0-5 15,0 0-7-15,0 0-34 16,0 0-9-16,0 0-13 0,0-1-1 15,0 0-2-15,2-4 0 16,-1-17 0-16,33-31-1 16,-25 25 1-16,-1 0 0 15,-1 6 0 1,-4 10 0-16,1 2 0 16,11-36 0-16,-1-6 0 0,1-2 1 15,-5 14 0-15,3 2 1 16,-2 4 0-16,3-1-2 0,1-1 0 15,3 2 0-15,0 0 0 16,0 6 0-16,3 2 2 16,-3-1 0-16,5-1 0 15,1-3 1-15,2-1 0 16,-1-1 0-16,-2 3-1 16,-1 6 1-16,-3 6-1 15,-3 3 1-15,-2 5-1 16,-2-1-1-16,-3 0 0 15,-3 2 0-15,-1 4 0 16,-3 1 1-16,0 3 0 16,-2 1 1-16,0 0 0 15,0-1 0-15,0 0-4 16,0 1-7-16,0 0-61 16,0 0-62-16,0 0 80 15</inkml:trace>
  <inkml:trace contextRef="#ctx0" brushRef="#br0" timeOffset="669.356">12476 11687 422 0,'-2'-2'240'15,"-1"2"-13"-15,1-1-167 16,0 1-25-16,1-1 18 16,0 0 15-16,0 0 18 15,0 0-2-15,0 0-25 16,0-1-12-16,-10-3-9 15,-4-5-3-15,-32-23 0 0,26 26-3 16,-4 1-9-16,-2 2-6 16,0-2-11-16,-2 5-3 15,-1 1-3-15,-1 7 0 16,5 9 0-16,-4 0-1 16,7 8-1-16,3 3-1 15,-1-2 0-15,6 5 0 0,2 9 2 16,4 4 1-16,2 8 0 15,4-2 2-15,4 3 1 16,3 1 3-16,8-3 5 16,2-3 1-16,5-12 1 15,3-7-4-15,6-6-5 16,2-2-2-16,4-9-3 16,4-3-2-16,0-9-16 15,2-4-18-15,-2-13-66 16,-3-6-55-16,2-19-139 15,-2-9 180-15</inkml:trace>
  <inkml:trace contextRef="#ctx0" brushRef="#br0" timeOffset="1133.603">12768 11543 247 0,'3'3'201'15,"-3"3"46"-15,-3 1-54 16,-2 3-54-16,-3 2-20 16,-4 5-31-16,-3 1-15 15,-8 5-21-15,-2 0-1 16,-3 0-2-16,-1 2-4 16,4 1-18-16,-1 2-11 0,7 3-12 15,0 2-3 1,8 5-2-16,3-1-2 15,4-1 0-15,2-5-1 0,4-4-2 16,6-3-1-16,3-4-2 16,6-8 0-16,1-5 5 15,2-6 2-15,4-9 7 16,2-3 4-16,5-12 3 16,-1-3 2-1,2-6 1-15,-2-3 2 0,-5-4-3 16,-2-1-1-16,-6 1-3 15,-6 3-2-15,-7 3-1 16,-7-2-1-16,-8-1-10 16,-5-1-9-16,-6 6-28 15,0 8-24-15,-6 14-49 16,0 7-32-16,2 14-40 16,1 4 3-16,6 5-33 0,5 1 133 15</inkml:trace>
  <inkml:trace contextRef="#ctx0" brushRef="#br0" timeOffset="1948.649">13174 11462 785 0,'2'0'338'0,"-2"6"-186"15,0 3-74-15,-3 5-67 16,1 5 5-16,-8 11 10 16,1 6 7-16,-5 9 5 15,-2 4-10-15,0 0-13 16,-2-1-8-16,2 5-7 16,-1 2 0-16,2-8 0 15,-1-6 1-15,6-13 1 16,-2-10 3-16,3-8-1 15,6-7 0-15,-5-11-3 16,2-6-4-16,9-7-7 16,-2-4-3-16,10-12-17 15,0-3-13-15,-3-5-23 16,4 0-5-16,-4 1 10 16,4 0 13-16,-1-8 28 0,2-2 10 15,2 5 11-15,-1 0 5 16,2 17 8-16,0 3 5 15,0 10 14-15,1 4 5 16,3 12 6-16,1 6-2 16,2 16-10-16,1 7-8 15,-1 9-13-15,-2 10-6 16,-3 6-5-16,-3 5 0 16,-6-5 0-16,-1-7 2 0,-3-7 2 15,1-8-1-15,-4-7 1 16,0-5-1-16,-2-9 0 15,-1-5 1-15,0-8 1 16,1-5-1-16,-1-13-3 16,2-2-4-16,1-7-15 15,0-9-10-15,6-9-24 16,2-8-18-16,2-9-11 16,0 1 9-16,0 11 28 15,-2 3 22-15,2 16 31 16,5 9 7-16,-1 7 14 15,3 9 5-15,-1 5 10 16,0 4 8-16,4 10 6 16,3 3-4-16,-1 17-11 15,-2 5-12-15,3 18 0 0,-2 4 6 16,-1 11 10 0,-2 4-1-16,-7-5-15 0,0-2-11 15,-4-4-16-15,-3-9-4 16,-2-5-19-16,-2-4-14 15,-2-14-56-15,0-4-41 16,-1-14-94-16,0-6-97 16,1-6 205-16</inkml:trace>
  <inkml:trace contextRef="#ctx0" brushRef="#br0" timeOffset="2577.412">14023 11496 1388 0,'-10'12'478'16,"4"2"-439"-16,3 17-113 15,2 10-8-15,-1 11 10 16,1 4 28-16,-3 4 43 15,-2 3 3-15,1 4 2 16,-2 5-1-16,3 0-3 16,4-4 0-16,0-10 0 15,1-10-1-15,1-17 1 16,-5-8 1-16,2-11 4 0,0-4 4 16,-1-8 7-16,2-5-2 15,0-10-3-15,-2-4-4 16,0-11-9-16,2-6 0 15,-1-10-2-15,1-7-1 16,3-8-1-16,-1-9 0 16,1 1 2-16,-3 2 2 15,0-4 3-15,1 3 1 16,0 1 0-16,4 1 1 0,5 8-1 16,1 2-1-16,5 16 1 15,0 5-2-15,-1 17 1 16,3 6-1-16,2 7 4 15,3 5 6-15,3 16 1 16,0 4 2 0,1 18-4-16,0 5-3 0,-5 2 0 15,-1 4-1-15,-6-3 11 16,-4-5 8-16,-6 0 13 16,-5-5 4-16,-6-8-9 15,-5-3-7-15,-4-2-13 16,-3-2-4-16,-7 0-5 15,0-3-5-15,-2-5-19 16,-3-7-24-16,3-7-90 16,0-7-83-16,3-8 134 15</inkml:trace>
  <inkml:trace contextRef="#ctx0" brushRef="#br0" timeOffset="3267.839">14689 11639 1344 0,'-7'0'459'0,"-3"-9"-456"16,2 0-32-16,1 0-21 15,-1-3 9-15,-4 1 35 16,1 0 13-16,-7 2 2 16,0 0-2-16,-2 0-15 15,-2-2-5-15,-2 2 0 16,1 2 3-16,-2 4 7 16,1 1 0-16,4 9 0 15,0 6-2-15,4 11-2 16,5 7 1-1,3 12 3-15,2 2 0 0,9-1 2 16,4-2 0-16,5-1-1 16,2-2-1-16,4 0 1 15,0-8 1-15,3-11 1 16,3-6 1-16,-1-12 8 0,2-2 2 16,-1-11-1-16,-3-9 0 15,-2-10-8-15,-4-7-1 16,-4-1 1-16,-4 1 0 15,-6 1 1-15,-1-3 1 16,-4-6-1-16,0-4-2 16,-2 5 0-16,1 7 0 0,4 20 3 15,0 6 2-15,0 10 8 16,3 3 6-16,4 17 11 16,5 10 5-16,8 17-2 15,0 7-6-15,4 1-14 16,3 1-5-16,-3 0-8 15,1-2-2-15,-3-10-26 16,-5-8-18-16,-1-14-51 16,-3-11-33-16,-2-11-8 15,4-5-1-15,-5-21 15 16,1-8 22-16,0-13 14 16,-4-2 0-16,3 2-35 15,1-1-41-15,3 2 98 16</inkml:trace>
  <inkml:trace contextRef="#ctx0" brushRef="#br0" timeOffset="3666.771">14954 11498 545 0,'-2'3'283'0,"-3"7"-63"0,3 4-25 16,-1 10-47-16,0 5-24 16,2 7-42-16,-1 0-16 15,-1-1-21-15,3-1-7 16,0-5-18-16,0 0-9 15,0-2-8-15,0 1-1 16,-1-6 0-16,0-1 0 16,1-9 0-16,0-4 0 0,0-4 0 15,1-2 0-15,-1-1-3 16,0-1-2-16,0 0 1 16,-1-1 1-16,1 0 1 15,-1 0 0-15,0-23-1 16,1-33 1-16,0 24-1 15,-1-4 1-15,-2-4 0 16,3-2 1-16,-1-9 6 16,1 3 6-16,1 2 7 15,4 4 3-15,7 10-4 16,1 1-4-16,5 10-8 16,0 6-3-1,3 10-10-15,1 6-8 0,2 4-29 16,-1 6-35-16,-2 3-181 15,-2 2 173-15</inkml:trace>
  <inkml:trace contextRef="#ctx0" brushRef="#br0" timeOffset="4297.431">15178 11511 1312 0,'-1'5'395'0,"5"3"-545"15,8 4-36-15,7 4 10 16,3 2 56-16,-2-1 159 16,0 0 37-16,0-7 11 15,0-1-11-15,-1-4-40 16,1-6-13-16,-4-7-3 16,3-7 6-16,-2-8 16 15,1-3 4-15,-4 0 4 16,-1-1-3-16,-4 4-15 15,-2 1-7-15,-2-1-11 16,-3 5-6-16,-3 2-12 16,-3 1-8-16,-1 7-22 0,-3-2-9 15,-5 6-2-15,-2 1 3 16,-4 2 18-16,-5 1 10 16,5 7 9-16,-6 0 4 15,1 5 5-15,3 3 2 16,-5 2 4-16,3 1 1 15,2 5 1-15,2-1 1 16,6 1 6-16,1 5 3 16,9 3 8-16,4 5 1 0,9 4 2 15,2-4-3-15,9-4-2 16,3-1-1-16,6-5-6 16,3 1-4-16,9-2-7 15,3-6-13-15,8-8-60 16,4-8-39-16,2-16-185 15,0-4 181-15</inkml:trace>
  <inkml:trace contextRef="#ctx0" brushRef="#br0" timeOffset="4701.347">16228 11162 1611 0,'0'0'544'15,"0"4"-565"-15,1 2-29 16,-1-6-19-16,5 18 10 15,17 49 51-15,-10-24 13 16,-2 19 6-16,0 3 0 0,-3 12-5 16,-1 1-4-16,5-13-2 15,-3-2 0-15,4-21 2 16,-5-6 1-16,-1-9 1 16,-2-8 0-16,-3-6-2 15,3-4-1-15,-5-7-17 16,1 1-16-16,-2-6-26 15,1 2-27-15,1 0-61 16,0-5-47-16,-2-17-189 16,-6-30 240-16</inkml:trace>
  <inkml:trace contextRef="#ctx0" brushRef="#br0" timeOffset="4982.598">15915 11551 895 0,'-15'7'397'15,"10"-6"-184"-15,0-1-159 16,9 0-70-16,-4 0 4 16,0-1 40-16,18 1 29 15,49-5 24-15,-22-1-4 16,6-3-31-16,3-4-29 15,-7-1-43-15,1-3-14 0,-12-1-24 16,-3-1-5 0,-1-5-23-16,-2 3-24 15,1-3-74-15,1-2-36 0,-3 6 138 16</inkml:trace>
  <inkml:trace contextRef="#ctx0" brushRef="#br0" timeOffset="5517.548">16567 11367 1258 0,'9'88'437'15,"-27"-80"-377"-15,1 5-97 16,-2-1-6-16,1 6 22 15,0 2 21-15,3 5 26 16,0 3 0-16,4 5-8 0,2-4-9 16,5-3-11-16,4-1-4 15,6-5-1-15,3-2-2 16,3-5 6-16,2-4 2 16,1-4 7-16,4-3 4 15,4-2 2-15,4-3-1 16,3-5-3-16,-3-3-3 15,6-6-2-15,-5 3-1 0,2-3-2 16,-1 1 0-16,-5-4 0 16,-1-2 0-16,-6 0 0 15,-1-2 0-15,-2 5 2 16,-2-1 0-16,-5 6 2 16,-4 1 3-16,-3 1 4 15,-2-1 0-15,0-1-1 16,-3-1-4-16,-5-2-6 15,-1 2-1-15,-4-2 0 16,-5 3 0-16,-1 1-1 16,-5 1 0-16,-9 5 0 15,-1 3 1-15,-5 4 2 16,1 4-1-16,3 5-19 16,5 0-28-16,13 5-141 15,5 1-176-15,15 1 230 16</inkml:trace>
  <inkml:trace contextRef="#ctx0" brushRef="#br0" timeOffset="7484.404">17925 11270 461 0,'-7'-8'200'16,"1"1"-82"-16,1-4-51 15,-3-1 21-15,-2 1 55 16,2 2 21-16,-2-5 9 15,0 1-14-15,2 0-44 16,-5 0-23-16,-1 1-39 16,4 3-16-16,-4 1-24 15,1 0-8-15,0 5-5 16,-2 3-3-16,0 7 0 16,2 8-1-16,-1 6 1 15,-1 3 2-15,-3 5-1 0,0-2 0 16,1 10-1-16,1 5-1 15,8 14-1 1,-1 3 0-16,4 7 0 0,2 2-2 16,7-9-6-16,3-3-3 15,9-9-3-15,0-9 0 16,3-4 6-16,-1-3 4 16,3-4 5-16,1-4 3 15,1-13 4-15,1-4 3 0,0-13 3 16,1-2-1-16,1-6-2 15,-1-2-2-15,-5-2-2 16,-4-3 0-16,-7-1-1 16,-3-2-1-16,-7-6-1 15,-3 0-2-15,-6-11 0 16,-2-3 3-16,-1 5 3 16,-4 2 7-16,6 12 15 15,1 9 6-15,4 10 2 16,5 3-9-16,4 9-17 15,5 6-7-15,9 8-6 16,5 9 0-16,4-8-11 31,-14-10-11-31,1 0-41 0,44 28-35 0,4-9-104 16,-1-8-38-16,-21-27 147 16</inkml:trace>
  <inkml:trace contextRef="#ctx0" brushRef="#br0" timeOffset="8048.048">18620 11374 329 0,'-5'7'233'0,"-6"2"16"0,-3 2-82 15,-8-2-17-15,-3 0-23 16,-4 2-16-16,0-1-24 15,-1 0-11-15,2 4-26 16,-1 0-13-16,2 3-23 16,5 3-8-16,3 5-8 15,5 5-1-15,1 6 1 16,6 0-1-16,5-8 1 16,2-3 0-16,7-6-1 15,-2-6-1-15,3-5 1 16,1-3 1-16,1-5 1 15,4 1 1-15,0-2 1 16,-1-5 1-16,-1-6-2 16,1-4-1-16,-4-8-3 15,0-2-1-15,-3-14 1 16,-1 1 2-16,-2 1 2 0,-2-2 0 16,1 3 0-16,-1 1 2 15,1 5 2-15,0 3 2 16,2 13 5-16,-1 5-2 15,0 5-2-15,1 5-1 16,5 6 2-16,3 4 2 16,3 12 3-16,3 6-1 15,2 7-3-15,1-1-3 16,-3 4-2-16,-2 4-2 16,-2 0-1-16,-1 0-5 15,-4-9-31-15,-1-7-28 0,0-10-94 16,-6-5-59-16,3-7-162 15,-3-4 227-15</inkml:trace>
  <inkml:trace contextRef="#ctx0" brushRef="#br0" timeOffset="8428.531">18800 11446 1145 0,'-3'5'493'15,"3"-1"-203"-15,-3 4-310 16,2 2-37-16,1 6 3 16,0 2 17-16,3 3 36 15,-1 2 3-15,0 3-1 0,2 2-16 16,1-7-41-16,2-3-10 15,4-9-5-15,1-1 20 16,3-10 43-16,1-5 12 16,6-13 13-16,0-6-2 15,4-5-2-15,0-3-4 16,1-1-9-16,-3-1-3 16,-2-2-14-16,-4 0-6 0,-5 3-14 15,-6 4-9-15,-7 3-23 16,1 7-19-16,-3 6-47 15,1 1-46-15,-2 4 116 16</inkml:trace>
  <inkml:trace contextRef="#ctx0" brushRef="#br0" timeOffset="8952.838">19573 11284 1170 0,'2'-1'378'16,"-2"2"-458"-1,-1 0-51-15,0-1-3 0,-1 0 41 16,1 0 126-16,-11 6 34 16,-18-2 1-16,-31 36-21 15,22-23-48-15,-1 1-11 16,0-2 1-16,2 0 4 0,12-5 30 16,6-1 6-1,12-2-3-15,3-3-3 0,8 5-23 16,8 0-4-16,10 5 6 15,7 0 2-15,8-1 3 16,1 0-1-16,3 2-5 16,-3 1-1-16,-5 5-1 15,-4 3-2-15,-8-3 0 16,-6 3-2-16,-11-6 3 16,1 1 4-16,-15-4 17 15,-4-1 7-15,-10-1 8 16,-7-4-5-16,-8-1-25 15,-1-3-14-15,2 1-48 16,-1-4-19-16,10-1-84 16,6-2-86-16,7-7 162 15</inkml:trace>
  <inkml:trace contextRef="#ctx0" brushRef="#br0" timeOffset="9797.086">20239 11382 1393 0,'25'19'438'0,"-30"-8"-570"15,0 8-26-15,-2 7 0 16,1 2 58-16,3 3 153 16,-1 0 24-16,3 6 1 0,1 3-30 15,0-3-44 1,2-1-4-16,1-12 0 0,-2-5-2 16,1-8-4-16,1-5-6 15,-3-5-24-15,0 3-19 16,0-6-67-16,0 1-48 15,0 0 106-15</inkml:trace>
  <inkml:trace contextRef="#ctx0" brushRef="#br0" timeOffset="16675.257">20082 11476 103 0,'27'27'26'0</inkml:trace>
  <inkml:trace contextRef="#ctx0" brushRef="#br0" timeOffset="18956.732">20956 11442 482 0,'9'4'222'0,"-3"-3"-97"16,2 1-70-16,0-1 10 0,-2 0 38 16,-1-1 26-16,-5 2 40 15,0-2-3-15,-2 0-25 16,1-2-15-16,-1 0-33 16,-2-1-14-16,0-2-25 15,-2-1-13-15,-2-1-19 16,-1-1-8-16,-34-27-13 15,25 24-1-15,-5 3-5 16,-5 2 0-16,-4 8 0 16,-2-1 2-16,3 8 2 15,3 4 1-15,8 6-6 16,0 5-5-16,1 5-6 16,0 1 1-16,2 4 2 15,1-1 2-15,11 4 1 16,-1-1 0-16,6-6-1 15,3-4-3-15,1-6 0 16,9-5-2-16,0-7 1 0,3-2 6 16,2-6 7-16,-2 1 3 15,7-5 4-15,0-3 0 16,3-3-1-16,1-6-3 16,1-4-4-16,-1-3-6 15,-4-6-11-15,-3-4-7 16,-2 1-15-16,-4-1-1 15,-8-1 5-15,1-3 4 16,-3-1 18-16,-4 2 5 16,0 7 7-16,-2 9 5 0,-1 6 5 15,3 4 5-15,0 8 2 16,0 2-3-16,4 4-3 16,-3-3-1-16,2 5 4 15,6 13 5-15,23 50 10 16,-17-24 2-16,-2 4-5 15,0-1-4-15,-4-2-11 16,1 0-14-16,-1-9-56 16,-3-6-60-16,-1-12 75 15</inkml:trace>
  <inkml:trace contextRef="#ctx0" brushRef="#br0" timeOffset="19542.945">21388 11343 1630 0,'2'8'580'16,"-5"0"-525"-16,3 5-105 15,4 10-69-15,1 3 1 0,1 8 45 16,-2-3 34-16,-1 2 52 16,-2 0 0-16,2 2-7 15,1 4-6-15,0-7-13 16,1-2-10-16,1-8-10 16,-4-7-2-16,1-5 7 15,-2-3 10-15,-1-6 8 16,0-1 1-16,0 0 0 15,0-1-8-15,-1-1-7 16,0-2-6-16,-1-4-33 16,2-5-12-16,0-13-26 15,7-35 2-15,-2 24 31 16,0-1 23-16,-2-5 35 16,3-2 7-16,0-1 7 15,-3-3 1-15,7 8 15 16,0 8 11-16,2 10 25 0,6 5 4 15,2 9-1 1,2 0-3-16,7 10 1 0,3 7 5 16,6 6-2-16,7 13-7 15,6 9-13-15,0 9-2 16,1 12-2-16,-5 1-2 16,-9 7-8-16,-6-1-10 15,-12-8-8-15,2-2-5 16,-10-13-56-16,0-8-75 15,2-2 82-15</inkml:trace>
  <inkml:trace contextRef="#ctx0" brushRef="#br0" timeOffset="78367.087">18492 16337 326 0,'41'-31'144'15,"-44"29"-60"-15,-1 0-31 16,-1 0-4-16,4 1 9 16,0 0 1-16,0 1 2 15,0-1 10-15,-1 1 13 16,1 0 6-16,0 0-9 0,0 0-10 16,0-1-12-16,0 0-3 15,-1-1 3-15,1 1-1 16,0 0-4-16,0 0-3 15,-1 0-5-15,-2 0-3 16,1 0-8-16,-3-1-7 16,0 0-12-16,1 0-6 15,-5-3-2-15,0 1 0 0,-4-2-2 16,-29-16 0-16,28 14-4 16,0 0 0-16,-1-3-1 15,-1 3 0 1,-1-1-1-16,-1-1 0 0,2 2 0 15,0 0 0-15,2 2 0 16,1 2 0-16,0-4 0 16,0 3 0-16,4 1-1 15,-3-2-2-15,-2 3-2 16,-5 1-4-16,-5-3-2 16,-1 1-1-16,1 3 1 15,-1 1 3-15,-4 3 6 16,-4 0 2-16,0-1 2 15,0 2 0-15,2-2-1 16,3 2-1-16,2 0 0 16,1 0 0-16,0 5-1 15,-1 0 1-15,-2 0 0 0,-9 1 2 16,6-2 2-16,-6-4 1 16,5 4-2-16,3 3-2 15,1-2-1-15,2 2-1 16,2-1-1-16,1-3 1 15,2 2-2-15,1-1-1 16,4 0 1-16,-1-1 0 16,5 0 3-16,-2-1 4 15,3-2 1-15,1 2 1 16,0-3-3-16,4 2 0 0,-3 2-2 16,2 2 0-16,0 6-1 15,-1 1-2-15,0 5 0 16,-1 2-1-16,1-1-1 15,2 2 0-15,-1 0 0 16,1-3 1-16,0 2 1 16,1 0 2-16,2 1-1 15,-2 3 0-15,1 2 0 16,1 1 0-16,-1 1 1 16,0 2 0-16,2 0 0 15,0-1 0-15,-1 1 0 16,2 3 0-16,1-2-2 15,-1 0 0-15,6-5-6 16,-1-5-1-16,2-1 0 16,2-2 0-16,0 0 7 15,0 5 1-15,5-2 1 0,0 2 0 16,-2-4 2-16,2-5-1 16,-3 1-1-16,4 1 0 15,4 4 6-15,4 0 2 16,4 6 4-16,-3 0 0 15,2 1-4-15,1 1-1 16,-1-5-4-16,0-3-1 16,4-8-1-16,-1-3-1 0,3-5 2 15,1 0 0-15,0-2 2 16,3 0 1-16,-4-5 1 16,2 2 2-16,-4-3 2 15,-3-1 2-15,2 0 4 16,-2-3 1-16,3 3 4 15,1 1-1-15,2-2-1 16,-1 1-3-16,4 1-1 16,0 0-2-1,-2-2-2-15,1 2-2 0,-1 0-3 16,0-4-2-16,-1 3-1 16,-1-4 0-16,-5-3-1 15,0 1 1-15,-5-5 1 16,2 3 0-16,1 0 2 15,0-1 1-15,1 2-1 16,-2 0 1-16,-1-2-3 16,-4 2 0-16,1 0-2 15,0-1-2-15,-1-1 1 0,1 0-1 16,-2-3-1 0,0 0 1-16,-2 0-1 0,0-3 0 15,-2 2-1-15,2-2 1 16,-1-2-1-16,-2 4 0 15,-1-1 1-15,-3 1-1 16,-1 2 0-16,3-3 0 16,-1 0-1-16,1 0-7 0,0-3-4 15,-4 4 0-15,0-1-1 16,2 0 4-16,-1-2 1 16,2-3 0-16,1-2-6 15,1-5-3-15,-1-2-2 16,1 3-3-16,-2-3 1 15,2 4 2-15,-6 0 1 16,2 4 6-16,-4 2 7 16,-1 2 3-16,1-2 1 15,-1-2 0-15,-1 5-5 16,-4-5-1-16,0 1 0 16,0 2-6-16,1-3-6 15,2 1-5-15,1-1-12 16,-2-1 1-16,-1-1 3 15,-2 1 3-15,0 0 12 16,1 0 6-16,3 1 8 16,-4 1 2-16,2 5-6 15,-1 3-7-15,-3 3-12 0,2 2-5 16,-2 1-3-16,-1-1 2 16,-1 1 2-16,-1-2-1 15,1 0-15-15,3-2-12 16,-3 2-10-16,1 3 2 15,-1-1 15-15,-5 0 12 16,0 4 23-16,-2-4 7 0,-2 3 16 16,-1 2 9-16,-2-1 9 15,-1 0 2-15,1 1-6 16,-3 1-19-16,-1-6-1 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7:34:36.8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614 12182 679 0,'-12'-8'236'15,"6"0"-234"-15,1-1-26 16,2 1-10-16,2 4 5 15,-2 0 36-15,3 0 33 16,-1 3 21-16,-1 0-1 16,1 0-16-16,0 0-14 15,-4-2-18-15,-4-1-6 16,-1-1-2-16,4 3 6 0,0 0 18 16,1-1 10-16,1 2 6 15,0 0-5-15,0 0-20 16,3 0-12-16,0 1-11 15,0 0-3-15,-1 0-1 16,-3 10 0-16,-2 11 0 16,-4 32 0-16,11-27-9 15,2 4-2-15,-2 4-14 16,-4 3-2-16,4 5-15 16,0 0-15-16,2 13-23 15,5 6-13-15,-4 2 2 16,1 1 14-16,-1-3 37 15,-6-3 17-15,6-3 22 16,-2-1 6-16,1 9 0 16,3 1-5-16,-1 5-11 15,3 4-3-15,0-10 1 0,-2-3 6 16,-1-5 12 0,0-9 3-16,-2-6 4 0,-2-3 4 15,-3-4 5-15,4-3 5 16,2-8 22-16,-1-1 11 15,3-11 16-15,-4 0 3 16,0-4-12-16,1-1-10 16,0 1-17-16,0-2-9 15,-1 2-11-15,3 0-3 16,3-1-7-16,2 2-1 16,4-2-4-16,2 1-2 0,9 1-1 15,1-4 1-15,9-1 1 16,5 2 0-16,5-3 2 15,3-1 0-15,6 0 1 16,-4-4 1-16,4-3 0 16,2 2 1-16,6-2 0 15,7-1 2-15,7-2 3 16,0-5 0-16,2 0-1 16,0 2 0-16,2-3-3 15,5 0 1-15,2-1 0 16,2-3 0-16,-6 0 0 15,-4 0-1-15,-3 2-1 16,1 3 1-16,1 5-1 16,-5 2 0-16,-12 3 1 15,-5 1 1-15,-13 4 4 16,-6 0-1-16,-3 0 1 0,-8 0-1 16,-8 1 2-16,-4 1 3 15,-7-1 26-15,-3-1 16 16,-2 0 26-16,-1 0 12 15,0 0 9-15,0 0-4 16,0-1-17-16,0 0-13 16,-1 0-37-16,0 0-14 15,0 0-14-15,-6-13-2 0,-6-13 0 16,-18-27 1-16,21 21 2 16,1-3 0-16,1-4-1 15,0-3 0-15,-5-7-2 16,4-9 0-16,4-3-1 15,4-3 1-15,5 2-2 16,-2 2-1-16,-2 5-2 16,1-2-2-16,-1-4-3 15,7 3 1-15,0 2 2 16,1 2 2-16,1 9-4 16,-8 1-1-16,4 6-1 15,-3 1-1-15,-4 9 11 16,5 6 1-16,-5 1 3 15,0 4 3-15,-1 0-1 16,-3-2 1-16,1 1-4 16,-2 2-4-16,-6-3-5 15,-1 2-2-15,-4-3 2 0,-2 0 2 16,-1 2 5-16,-5 3 2 16,-7 3 0-16,-3 2-1 15,-5 3 1-15,1 0-1 16,0-1 2-16,-1 1-2 15,0-1 1-15,2 0 1 16,-2-1 1-16,6 5 3 16,-1-2-2-16,-1 2 0 15,1 4-2-15,-2 0-2 0,0 2-11 16,-3 1-2-16,-3 3-4 16,0 1 2-16,-1 1 11 15,5 1 4-15,3-1 2 16,-1-1 0-16,2 2-2 15,-1 1-3-15,-6-4-1 16,2 2 1-16,4-2 1 16,0 1 2-16,8 1 1 15,1-3 0-15,1 3 3 16,3-5-1-16,2 1 2 16,2 1-2-16,3 0-3 15,0 2-3-15,-1 2-5 16,0-1-2-16,-3 1 2 15,3 0 2-15,-2-1 5 16,4-1 1-16,-1 0 1 16,-4 1-2-16,-3-1-1 15,-2 2-1-15,-1 2-11 16,-1 2-6-16,0 3-21 0,0 2-21 16,-1 0-53-16,1 1-70 15,0 1 119-15</inkml:trace>
  <inkml:trace contextRef="#ctx0" brushRef="#br0" timeOffset="1451.332">1034 12742 305 0,'-30'69'61'0,"29"-69"-69"0</inkml:trace>
  <inkml:trace contextRef="#ctx0" brushRef="#br0" timeOffset="1881.183">999 12810 353 0,'-1'0'199'0,"1"0"-45"0,0 0-47 16,0 0-65-16,0 0-23 15,0 0-18-15,0 0-1 16,0 0 12-16,0 0 7 0,0 0 6 16,0 0 1-16,0 0-10 15,0 2-6-15,0 12-8 16,-2-1-1-16,0 39-2 16,0-23-2-1,-1 16 1-15,3 7-1 0,0 8 0 16,3 2 1-16,0 5 1 15,1 1 0-15,-1 6 1 16,-2 2 1-16,2-8 1 16,-2-5 0-16,2-10 0 15,3-1 0-15,3-2-1 16,2 1 0-16,1 4-1 16,-1 3 0-16,0 4 0 15,0 0 0-15,-3-2 0 16,1-2 1-16,0-2-1 15,-1 0 1-15,0 3 0 16,3 0 0-16,-3-3 0 0,1-1 0 16,-2-7 0-16,0-3-1 15,-2-2 1-15,1-1-1 16,-1-11 0-16,-2-1 0 16,1-6-4-16,-1-5-17 15,1-4-111-15,-2-4 93 16</inkml:trace>
  <inkml:trace contextRef="#ctx0" brushRef="#br0" timeOffset="2157.447">943 12973 340 0,'-8'-11'31'0,"1"-4"-57"0</inkml:trace>
  <inkml:trace contextRef="#ctx0" brushRef="#br0" timeOffset="3595.489">917 12921 250 0,'-20'-33'165'0,"12"29"1"16,4 2-42-16,-3 0-38 0,0 0-13 16,-1-2-8-16,-2 3-2 15,5-1 5-15,-3 0 7 16,2 1 8-16,2 0-5 15,0 0-24-15,3 1-13 16,1 0-24-16,0 0-7 0,0 0-11 16,0 0-5-16,0 0-2 15,0 0 1-15,7-1 7 16,18-1 3-16,35-11 6 16,-28 4 0-16,6-3-2 15,0-5-2-15,3 3-4 16,4-2-1-16,-4-3 0 15,3 3 0-15,2 0 0 16,0 0 0-16,4 1 0 16,-2-1 0-16,3-1 1 15,3 2-1-15,1 1 0 16,6 1-1-16,7 0 0 16,-1 2-1-16,4-2-1 15,-3-2 1-15,1 1 1 16,3 1 0-16,-1-2 1 15,0 3 0-15,-2 0 0 0,-3 1 1 16,-9 1 0 0,-2 0 1-16,-2 2-1 0,-2-2 0 15,6 3 0-15,1 0 0 16,-5 4-1-16,-1 0 1 16,-12 2 0-16,-6 1 0 15,-12 1 2-15,-4 2 1 16,-3-1 0-16,-3 1-1 15,-3 1-3-15,0 2-1 0,-1 1-2 16,4-1 0-16,-1 6-1 16,1-3 1-16,2 3 1 15,-3-4 1-15,2 0 1 16,-1 1 2-16,1-1 0 16,1 4-1-16,0-2 0 15,-2 3-1-15,0 1-1 16,1 4-1-16,0 3-1 15,1 1 0-15,0 5-1 16,1 2 2-16,-1 9 2 16,1 7-1-16,0 4 1 15,-1-2 0-15,-4 16 0 16,-1-2 0-16,1 3 1 16,-5 1-1-16,3-6 0 15,2 2 0-15,-2 3 0 16,2 5 1-16,-1-2-1 0,2-1 0 15,1 0 0-15,0-2 0 16,-3-8 1-16,3 3 1 16,-5-1-1-16,-3-1-1 15,2 0 1-15,-1-4-1 16,0-6 0-16,1-1 0 16,0-1 0-16,-3-2 0 15,-6-9 3-15,5-5 1 16,-4-9 4-16,1-2 5 15,2-5 8-15,-6 0 7 0,-1-4 10 16,-3-2 2 0,-1 0-3-16,1 0-3 0,-3-2-7 15,-2 0 0-15,-5-1 3 16,-3-1 0-16,-6-1 1 16,-2-1-2-16,0 2-2 15,-1-2-1-15,2-1-2 16,0 0-2-16,5-1-6 15,-1-4-3-15,1-1-7 16,1 1-3-16,0-2-1 16,1-1 0-16,-6 1-1 15,3 0-1-15,-5 0 0 16,-3 1-1-16,2 1-1 16,-6-1 1-16,-2 1-1 15,-2 0 1-15,-2 3 0 16,-1-4 0-16,0 4 0 15,4 0 1-15,8-1-1 0,-1 1 1 16,1 1 0-16,-5-3 0 16,-5 3-1-16,-2 1 1 15,-2-2-1-15,0 2-1 16,1 0-4-16,-3 0-1 16,7 1-1-16,2 0 1 15,3-1 4-15,5 3-1 16,0-2-5-16,-4 2-1 0,-4 3-6 15,0-3-1-15,-4 2 2 16,3 1-2-16,2 0 5 16,0 0 1-16,8 4 3 15,-3-2 3-15,9-1 2 16,0 1 0-16,3-2 0 16,5-1 1-16,-2 0 0 15,6 1 1-15,-2-2 1 16,2 2 0-16,1-2 0 15,-2-1-2-15,4 0-7 16,0 0-5-16,3 0-8 16,-1 0-6-16,0 0-11 15,0 0-14-15,2 1-64 16,-2 2-76-16,-1 11 121 16</inkml:trace>
  <inkml:trace contextRef="#ctx0" brushRef="#br0" timeOffset="6767.109">2554 12570 646 0,'16'78'227'15,"-17"-78"-205"-15,0 0-45 16,-3 0 19-16,3-1 37 16,0 0 70-16,0 0 27 15,0 0-9-15,-3-2-30 16,-12-3-52-16,-31-35-18 16,24 26-20-16,0-1 0 0,-4 1 6 15,0 1 6-15,-8 1 6 16,-2 2-2-16,-3 4-8 15,-3-1-9-15,0 2-6 16,3 3-2-16,1 1 2 16,1 2 2-16,4 0 4 15,4 2 3-15,4-1 0 16,2 0 1-16,1 0-3 16,-4 1 0-16,-4 4 0 15,-1-1-1-15,-5-2 3 16,1 3-1-16,-3 0 1 15,-3 1-1-15,1 3-1 16,-5 0 0-16,2 0-1 16,6 2-1-16,3-1 1 15,5 1 0-15,7 2 0 16,-6-2 0-16,-1-1 0 16,2 1 0-16,0 3-2 0,3-4 0 15,2 3 1-15,1 2 1 16,1-1 0-1,2 6 1-15,2 0 0 0,1-2 0 16,1 4 0-16,-1 0 0 16,1-1 0-16,0-1 0 15,-2 0 0-15,2 1 1 16,-4 4 7-16,0 3 3 16,5 0 1-16,0 0-1 0,6-4-7 15,4 0-3-15,-1-1-2 16,-1-4 0-16,-1-1-1 15,0 0 1-15,4 2-1 16,-1-1 1-16,6-1-1 16,1 5 0-16,-2-3 0 15,7 1 0-15,-2 5-1 16,3-5 0-16,0 1 1 16,3 2-1-16,5 1 1 15,1 4 0-15,8 0 2 16,-1-2 1-16,4-3 1 15,2-4-1-15,1-5-1 16,1-2 1-16,-3-6 0 16,1 1 0-16,0 0 2 15,1-3 0-15,2 3 1 16,-2-6 2-16,-2 0 3 16,-3993-1 2-16,7988-6-1 0,-3993 1-1 15,5-2-5-15,0-2-1 16,2-1-2-16,3 0 1 15,3 0 0-15,0-1-1 16,-3-4 1-16,-1-1 1 16,-11-3 1-16,-1-3 3 15,-3 2 8-15,-3-3 0 16,7-3-1-16,0 2-3 16,2 1-7-16,4 1-2 0,-2-1 1 15,0-1 5-15,1 0 9 16,-1-3 1-16,3-2-1 15,-3-4-5-15,-2-1-10 16,-4 3-2-16,-11 1 2 16,-1 5 1-16,-8-3 4 15,1-3 2-15,5-7 1 16,-3-7-3-16,2 3-4 16,-2 0-1-16,-3-1-2 15,1 8 0-15,-4-2 0 16,0 3 2-16,-1 4 1 15,-4 2 1-15,2 5 0 16,-2 0-2-16,-6 3-2 16,1-1 0-16,-9-4-1 15,2 0 1-15,2-2 1 16,-3-2 1-16,-1-3 3 16,-1 5 1-16,-3 3 3 0,0-1 0 15,-1 6-3-15,-4-3-1 16,-3 1-6-1,-4 0-1-15,-4 3-7 0,1-2-5 16,-7 6-15-16,1 1-3 16,-5 1-1-16,0 3 4 15,5 3 15-15,0 2 2 16,8 3-6-16,-2 2-9 0,-12 1-12 16,0 6 1-16,-12-1 10 15,7 6 8-15,3 5 13 16,4-1-2-16,2 7-17 15,2-6-7-15,6 2-3 16,3-2 4-16,3 2 18 16,0 1 6-16,-2 3 5 15,0 3-2-15,3-3-2 16,1-1-5-16,2-2-7 16,0-1-1-16,1 1 3 15,1-2 3-15,4 0 6 16,1 3-3-16,1 1-11 15,-1 3-4-15,2 5-2 16,-1-1 4-16,1 8 10 16,3 2 4-16,0 7 5 15,-1 3 1-15,2 0 1 0,-2 1-1 16,0 3-13-16,-1 2-3 16,1-1 1-16,1-1-1 15,7-7 17-15,-1-3 2 16,5-2 0-16,5-3 0 15,-2-6-4-15,8-6-1 16,7 2-1-16,-1-2-1 16,12-4 1-16,5 4 1 15,5-11 1-15,6-1 1 16,9-8 1-16,0-4 0 0,3-4 0 16,1-5-1-16,-6-6-2 15,-1-2-2-15,2-7-1 16,0-4 1-16,4-1 3 15,1-3 3-15,1 1 1 16,-2 1 0-16,-5-1 3 16,-5-4 3-16,-3-6 7 15,-3-2 6-15,1-2 0 16,0 2 0-16,-3 2-6 16,2-6-6-16,1 1-4 15,-1-6-2-15,-3-3-3 16,-6-1 1-16,-12-3 6 15,-5-1 9-15,-11 3 31 16,3 5 12-16,-4 5 12 16,-3 3-5-16,-5 2-16 15,-1 2-13-15,0 2-18 0,0 2-4 16,-5 2-11-16,-5-2 4 16,-5 2 3-16,-5-2-1 15,-12-2-5-15,-4 1-9 16,-12 1-5-16,-2 6 0 15,-6 2 0-15,2 2-1 16,-9 4-23-16,-6 3-19 16,-11 6-14-16,-7 2 0 15,6 10 17-15,6 5 13 0,8 9-10 16,-1 4-13-16,-1 20-35 16,-4 6-13-16,5 11 6 15,4 9 13-15,10-5 40 16,12 0 16-16,9-1 11 15,3-1-8-15,11 7-25 16,0-3-27-16,14 0 1 16,6 0 13-16,13-3 36 15,9-4 42-15,11-2 36 16,5-4 10-16,4-9 9 16,5-1-13-16,5-7-17 15,4-6-10-15,8-11-12 16,-4-2 0-16,1-8 6 15,-1-1 4-15,-4-2 16 16,-1-3 6-16,0-2-1 16,1-2-4-16,2-4-13 15,3 0 4-15,-4-6 2 0,-2 0 0 16,-1-8 4-16,-4-1-11 16,-4-6-11-16,-2-3-1 15,-7-1-8-15,-1 0-3 16,3-1-1-16,-2 3-1 15,-3-6 0-15,-2 0-2 16,-5-3-1-16,0 0-3 16,-1 4-1-16,-5 1 2 0,-6-3 4 15,-3-2 3-15,-7-11-1 16,-1 2-3-16,-8-2-22 16,-1-3-15-16,-4 0-56 15,-2-6-51-15,-3-9-49 16,0-2 107-16</inkml:trace>
  <inkml:trace contextRef="#ctx0" brushRef="#br0" timeOffset="6831.937">2032 12378 348 0,'-16'-28'170'16,"-4"4"-35"-16,-1 0-133 15,-1 6-56-15,-9 3 35 16</inkml:trace>
  <inkml:trace contextRef="#ctx0" brushRef="#br0" timeOffset="7186.989">1019 13372 56 0,'27'35'48'16,"9"-1"-3"-16,5 3-9 16,9-7-17-16,5-4-13 0,0-8-4 15,-1-5 0-15,-6-5 4 16,-2-4 6-16,-2-3 17 16,0-2 5-16,5-3-1 15,3-1-6-15,5-2-21 16,0-3-4-16,-1-4-2 15,-2-6-2-15,-6-3-9 16,-1-1-3-16,-2-5-73 16,0 2 59-16</inkml:trace>
  <inkml:trace contextRef="#ctx0" brushRef="#br0" timeOffset="8210.806">1709 12999 1038 0,'-1'63'382'0,"0"-63"-300"16,-3-2-170-16,3 1-20 15,0-1 60-15,0 1 54 16,0 0 120-16,-1 0 13 15,1 0-41-15,0 0-30 16,0-1-46-16,0 1-12 16,0 0-8-16,-2-5 3 0,0-1 9 15,-3-4 5-15,-2-6 5 16,-16-33-1-16,15 26-11 16,-3-1-3-16,-1-1-7 15,0 1 0-15,-1-7-1 16,0-2 0-16,-1-6 0 15,1 1 0-15,0-2-1 16,2-1 0-16,1-12-1 16,5-2-1-16,-1-9 1 15,-3-3 0-15,-1 3 1 16,-8-2 0-16,1-5 0 16,0-1 0-16,0-8-3 15,-4-4-2-15,1 0-4 16,-2 7 2-16,0-5-6 15,2 5-4-15,2-2-2 16,2 2-1-16,3 12 7 16,2 5 3-16,2 7-3 0,-1-3-14 15,3-4-7-15,1-2 0 16,3-5 4-16,-2 2 16 16,0 9 9-16,-1 4 1 15,-1 12 5-15,0 2 0 16,-2-2 0-16,-1-2 0 15,-2-2-11-15,-1-3-1 0,0 1-2 16,0 6 0-16,4 4 8 16,-5 7-17-16,2 10-75 15,0 3-68-15,4 5 97 16</inkml:trace>
  <inkml:trace contextRef="#ctx0" brushRef="#br0" timeOffset="8915.449">1046 9613 630 0,'-15'-5'276'16,"2"-4"-87"-16,-1 5-459 15,-1 4 184-15,-4 8-188 16,-4 3 38-16,-3 1 277 15,5 1 41-15,-4 1 41 0,1 0-39 16,0 3-63-16,-3 4-14 16,1 4-7-16,-1 5-1 15,2 4 2-15,2 0 4 16,9 0 6-16,4-2 3 16,10 5 0-16,6 1-1 15,7 6-7-15,8-1-1 16,4-6-4-16,5-6-2 15,7-13-21-15,4-4-41 16,8-10 42-16</inkml:trace>
  <inkml:trace contextRef="#ctx0" brushRef="#br0" timeOffset="9142.453">1302 9409 949 0,'-19'-2'264'0,"-5"9"-283"15</inkml:trace>
  <inkml:trace contextRef="#ctx0" brushRef="#br0" timeOffset="9427.595">1083 9701 77 0,'-9'51'39'0,"2"-1"-4"16,7-3-36-16,6 1-5 16,6-4-10-16,5-7-1 15,8-10 5-15,4-9 8 16,7-18 19-16,7-10 6 15,7-18-4-15,0-4-7 0,2-6-6 16,-4 0 17-16,-7 0 35 16,-4-5 18-16,-1-2 11 15,-1 2-14-15,-6-2-32 16,-2 5 4-16,-17 3-1 16,-5 3-4-16,-15 1-6 15,-7 7-13-15,-12 3-12 16,-6 3-1-16,-6 10-1 15,-6 2-19-15,-13 5-71 16,-6 6-60-16,-9 5 86 16</inkml:trace>
  <inkml:trace contextRef="#ctx0" brushRef="#br0" timeOffset="10079.656">1655 8630 525 0,'-20'68'131'15,"24"-65"-204"-15,1-1 2 16,2 6 27-16,-1-2 61 16,-4 2 53-16,-1 1 16 15,-1 5 2-15,2 6-17 16,2 10-24-16,3 9-14 16,7 15-22-16,3 13-7 15,3 19-4-15,1 5 0 16,-1 8 0-16,2-4 0 15,0-13-1-15,1-6 0 0,0-13 0 16,-2-7 1-16,-1-17-4 16,-3-8-12-16,-3-17-106 15,2-4 87-15</inkml:trace>
  <inkml:trace contextRef="#ctx0" brushRef="#br0" timeOffset="10342.953">2105 8914 1141 0,'-44'81'314'15,"29"-51"-545"-15,-4 12-19 16,-2 17 27-16,3 2 50 16,4-7 155-16,5-4 19 15,13-7-1-15,7-4-34 16,5-10 25-16</inkml:trace>
  <inkml:trace contextRef="#ctx0" brushRef="#br0" timeOffset="10528.453">2047 9407 145 0,'143'-28'60'0,"-103"-8"-35"15,1-1-14-15,-4 0 4 16,0 4 12-16,-10 0 29 16,-8 3 26-16,-8 2 24 15,-10-2 8-15,-10 0 5 16,-5 2-21 0,-13 4-31-16,-5 3-19 0,-8 8-48 15,-9 4-31-15,-6 9-111 16,-4 2-46-16,3 11-44 15,5 1 117-15</inkml:trace>
  <inkml:trace contextRef="#ctx0" brushRef="#br0" timeOffset="11103.694">2388 8690 1283 0,'-4'12'432'16,"-5"-6"-566"-16,3 9-122 0,-3 17-43 15,-2 11 5 1,-2 4 173-16,-2 2 90 0,8-1 55 15,5 2-1-15,5 11-11 16,8 1-4-16,0-2-6 16,3-9-1-16,-2-17-1 15,-2-10 21-15,0-10 42 16,-4-6 12-16,-1-8 17 16,0 1-17-16,-1-8-38 15,7-1-15-15,0-8-28 16,-2-2-13-16,4-7-9 15,-6-3 0-15,-3-9 16 16,2-10 7-16,-5-3 7 16,3-3 3-16,-1-5-1 15,-3 0-1-15,-3 4 33 16,-1 2 23-16,-3 13 27 16,1 1 6-16,1 8-30 15,-3 0-23-15,3 5-28 16,6 8-3-16,4 4-6 0,4 5-1 15,5 5 1-15,1 2-2 16,8 5 2-16,5 3 1 16,6 8-1-16,3 5-2 15,5 7-2-15,0 3 4 16,2 5-69-16,-4-7-63 16,-4 2 83-16</inkml:trace>
  <inkml:trace contextRef="#ctx0" brushRef="#br0" timeOffset="11729.261">1444 10300 464 0,'-3'-3'154'16,"3"3"-148"-16,2 4-86 15,-4-4 14-15,2 0 109 16,0 0 69-16,0 0 52 16,0 0-1-16,0 2-79 15,-1 12-28-15,0 3-34 16,0 31-12-16,1-17-8 15,5 8-2-15,-2 12 0 16,-1 3 0-16,6 5-1 16,-3-4-1-16,4-3-2 15,3-3-3-15,-1-9-37 16,0-6-38-16,0-6-189 0,0-6 176 16</inkml:trace>
  <inkml:trace contextRef="#ctx0" brushRef="#br0" timeOffset="12080.321">1187 10623 1211 0,'0'1'394'0,"5"-6"-491"16,8 2-14-16,11-3 2 16,4-1 14-16,7-2 105 15,1 1 12-15,4 0-4 16,1-4-5-16,1-1-23 15,-4-2-23-15,2-5-58 16,-5 0-18-16,2-4-28 16,-3 0 5-16,0-2 5 15,-1-1-32-15,-2-6 108 16</inkml:trace>
  <inkml:trace contextRef="#ctx0" brushRef="#br0" timeOffset="12587.56">1746 10225 1116 0,'-13'94'399'16,"13"-93"-398"-16,4 3-120 0,2 2-25 15,3 3 3-15,-1-1 88 16,0-5 64-16,-3 0 30 15,4-3 1-15,4-5-15 16,3-2-9-16,6-3-15 16,-1-4-4-16,-4-4 0 15,1 0 1-15,-6-5 7 16,-4 1 3-16,-3 4 1 16,-5-1-1-16,-5 2-13 15,1 2-11-15,-4 2-23 16,-1 1-3-16,-3 5-10 15,-5 1 9-15,-4 4 17 16,-1 4 1-16,-1 6 17 16,2 4-3-16,4 6 2 15,1 2 2-15,4 7 2 0,3 1 1 16,6 3 13-16,3 0 7 16,9-1 10-16,2-1 6 15,10 2-2-15,3-2 3 16,7 5-2-16,5-2-6 15,1-5-15-15,3 1-15 16,1-11-39-16,3-5-22 16,2-11-56-16,-2-4-30 15,-2-16-34-15,-1-5-14 16,-7-11 129-16</inkml:trace>
  <inkml:trace contextRef="#ctx0" brushRef="#br0" timeOffset="12918.211">1959 10003 1315 0,'2'3'408'0,"2"0"-677"16,-2 5-49-16,11 11 3 15,1 1 47-15,9 5 263 0,6-5 52 16,6-1 2-16,9-1-16 16,8-2-22-16,10 4-10 15,2-6-46-15,-7-4-20 16,-4-5-21-16,-10-6-3 15,-4-10 21-15,-1-1 1 16,-6-7 47-16</inkml:trace>
  <inkml:trace contextRef="#ctx0" brushRef="#br0" timeOffset="13257.772">2132 9843 1160 0,'-8'0'353'0,"6"7"-606"16,-1 7-113-16,3 12 15 15,0 6 90-15,-1-2 296 16,-1-5 117-16,0 3 17 16,0 0-47-16,1 4-60 0,0 0-20 15,-1-2-24-15,-1-3-5 16,2 7-6-16,1 2-2 16,4 6-5-16,2 2-5 15,5 3-108-15,2 2 83 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7:35:34.6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18295 13049 300 0,'-29'50'129'0,"24"-50"-34"15,6 0-115-15,0 0 5 16,-1 0 57-16,0 0 32 16,0 0 51-16,-1 0 3 15,0 0-32-15,-1 0-18 16,2 0-30-16,-1 0-4 16,1 0 7-16,0 0 4 15,0 0-1-15,0 0-4 16,0 0-12-16,0 0-8 0,0 0-7 15,0 0-4-15,0 0-6 16,-1 0-1-16,1 0-3 16,0 0-1-16,0 0 3 15,0 0-2-15,0 0 0 16,0 0-3-16,0 0-2 16,0-1-1-16,0 0-1 15,0 1 1-15,0-2 0 16,0 2 1-16,-1 0-1 15,0 0-1-15,1 0-1 16,0 0-1-16,0 0-2 16,0 0-2-16,0 0-2 15,0 0 1-15,0 0 2 16,0 0 1-16,0 0 2 16,0 0 1-16,3 0-1 15,4 0 0-15,-2 0 0 0,2 0 0 16,1 0-2-16,1 0-2 15,-2 0 0-15,1-1-1 16,2 0 3-16,0 0-1 16,2 0 1-16,30-5 1 15,-28 3 1-15,1-1 2 16,3-3 1-16,-1 3 1 16,2-2-1-16,-2 0 0 15,-3 1-2-15,-1 2-1 16,-5 1 1-16,1 1-1 0,-1 1 1 15,0 0-1-15,0 0 1 16,-2 1-1-16,0-1 1 16,-1 0-1-16,1-1 2 15,0 1 2-15,0 0 2 16,-1 0 0-16,1 1 0 16,1-1-1-16,5 2-2 15,-4-1 0-15,1-1 1 16,3 4 1-16,-4-4 2 15,3 1 1-15,2 1-2 16,-3-2-2-16,3 0-2 16,-2 0 0-16,1 0 0 15,1 0 1-15,0 1 2 16,4 0 2-16,-2 1 4 16,2-2-2-16,-1 0-1 15,0 0-2-15,1 1-4 16,1-1 0-16,0 2-1 0,3 0 0 15,1 1-1-15,1-2 1 16,2-1-1-16,-2 0 0 16,3 0 1-16,-1 2-1 15,-3-2 0-15,-2 4 0 16,1-2 0-16,-2-1 1 16,-3-1 0-16,6 1 1 0,-6 0 2 15,3-1 1-15,4 0-1 16,-4 1 1-16,3-1-3 15,-2 0-1-15,0 0-1 16,1 0 0-16,0 2 0 16,0-1 0-16,1 0 0 15,-1 0 0-15,5-2 0 16,-1 0 0-16,3 0 1 16,2-1 0-16,1 1-1 15,0-2 1-15,0 1 1 16,-2-2-1-16,-1 2 5 15,3-2 2-15,0 0 5 16,2 1 3-16,1 1 2 16,0 0-2-16,3 2-2 15,0 0-3-15,-10-1-4 32,-13-1-1-32,-1 2-1 0,40 0-1 0,-3 0-1 15,1 0 1-15,-18-2 3 0,4 1 2 16,3-1 5-16,3-1 0 15,2 1-2-15,-1-1-3 16,-2 1-3-16,0 0 0 16,-3 2-1-16,-2 0-1 15,-5 0-1-15,-3 2-1 16,-3-2 0-16,0 3-1 16,3 0 0-16,1-2 0 15,0 2 0-15,0-3 2 16,-5 0 2-16,2 0 0 0,3-1 1 15,2 1-2-15,5 1-2 16,3 2-1-16,-2 1-1 16,-5 1 0-16,-5 0 0 15,-1-2 0-15,-4 2 0 16,3 0 0-16,-5-1-1 16,-2 0 0-16,-8-1-5 15,-5 1-5-15,-4-3-15 16,-1 1-20-16,-1-2-71 15,0 0-87-15,0 0 129 16</inkml:trace>
  <inkml:trace contextRef="#ctx0" brushRef="#br0" timeOffset="1847.269">4248 13808 222 0,'-2'-1'117'15,"1"0"-20"-15,0-1-18 16,0 1 2-16,0 0 16 16,0 0 28-16,-1 0-3 15,1 0-16-15,0 0-19 16,0-1-43-16,0 1-16 16,0 0-22-16,1 0-4 0,0 1-2 15,0 0 1-15,3 1 1 16,10 5-1-16,-2 1 8 15,31 23 3-15,-25-16 8 16,4-1 6-16,4-1 0 16,6-1-1-16,4-4-7 15,-2-1-4-15,10 0-2 16,1-4 4-16,2 2 7 16,5-3 2-16,-3-1 3 15,-2 0-1-15,-1-1-6 16,-2 1-2-16,-3 1-5 15,3 0-1-15,1 2-2 16,3-1 1-16,6 1-1 16,-2-1-1-16,2 2 2 15,-3 3 4-15,-8-4 4 16,1 3 3-16,-2-1 0 0,-2-3-4 16,5 1-2-16,-2 0-1 15,3-3 4-15,0 0 1 16,3 0-1-16,-1 0-3 15,-4-2-7-15,-3 0-4 16,-4 2-4-16,-3-2 0 16,2 3-2-16,0 2 0 15,-1 1 1-15,4 3 0 0,4 0 0 16,2 1 0-16,4-1-1 16,0 0 0-16,-2 0 0 15,-2-2 1-15,-3 1-1 16,-1-2 0-16,5 0 1 15,2-2-1-15,6 0 2 16,3 0-1-16,4-1 5 16,-3-1 2-16,-1 1 2 15,-6-3 2-15,-6 1-3 16,2 0 0-16,-1-2-3 16,2 3 0-16,3-1-4 15,0 0 0-15,-2 1-1 16,3 0-1-16,-11 0 1 15,-1 0-1-15,-1 1 1 16,1 1-1-16,5 2 1 16,-2-2-1-16,2 3 1 0,-5-2-1 15,-2 1 0 1,1 2 0-16,-4 0 1 0,2 3-1 16,-2-1 0-16,-2 0 0 15,-8-5 0-15,1 2 0 16,0 2 0-16,0-4 0 15,3 1 1-15,0-1-1 16,-5-3 1-16,-1 3 0 16,-4 0-1-16,-4-1 0 15,-2 2 0-15,0-2-1 0,-1 1-8 16,-2-2-6 0,-2 1-21-16,0 1-18 0,-3-2-61 15,0 4-57-15,0-2 108 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7:36:35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9550 2145 182 0,'-25'3'46'0</inkml:trace>
  <inkml:trace contextRef="#ctx0" brushRef="#br0" timeOffset="1177.657">9305 2216 18 0,'-13'3'1'15,"3"0"-8"-15,2-1 1 16,0 0 6-16,3-2 6 16,2 1 6-16,-2-1 0 15,4 0-3-15,-1-1-4 0,-2 1-5 16,2 0 1-16,0 0 21 15,-1 1 17-15,1 0 13 16,0-1 0-16,0 0-20 16,0 0-12-16,1 0-2 15,0 0 7-15,1 0 13 16,0 0 0-16,0 0-10 16,0 0-8-16,0 2-14 15,0-1-2-15,0-1 1 16,0 0 0-16,0 1 3 15,0 0 1-15,0 0 16 16,1 2 13-16,0-1 25 16,2-1 9-16,-1 0-4 15,0 1-12-15,2 0-25 16,1 0-13-16,2 0-12 0,1-1-3 16,5 2-1-16,31 8 2 15,-28-6 0-15,0-2 0 16,-1-4 0-16,0 0 0 15,-3 2 1-15,-1 0 2 16,-3 2 2-16,3-2 1 16,-1-1-3-16,0-1-1 15,4 2-3-15,-2-1-1 16,4 0 0-16,1 0-1 0,-1-1 0 16,4 1-1-16,1 0 0 15,-4 1 0-15,4-1 1 16,-2 0-1-16,-2-1 0 15,1 2 1-15,-2-1-1 16,3 0 2-16,-1 4-1 16,-2-4 0-16,0 2-1 15,0 0 0-15,-1-1 0 16,0 1 1-16,0 3-1 16,4-2 1-16,0 0 0 15,2-2 0-15,-5 1 0 31,-8-1 0-31,2 2-1 0,20 1 2 0,3 2 2 16,0 1 1-16,-6-6 0 16,1 4-1-16,-6-5 0 15,4 0-1-15,-3 0 2 0,1 0 1 16,7 2 2-16,-5 0 1 16,-2-2-2-16,3 3 1 15,0-1-2-15,4 1-2 16,2 2 0-16,-2-4-1 15,-1 3 0-15,1-2 1 16,-2-2-1-16,3 3 1 16,-3-3 0-16,-2 0 2 15,-1-1 0-15,0-1 1 0,0-2-1 16,-1 6-3-16,5-1-1 16,-6 3-1-16,2-1 0 15,-3-2 1-15,1 0 0 16,1-1 0-16,1 2 0 15,-1 2 0-15,3-1 0 16,-1 2 0-16,2-3 1 16,3 3 0-1,0-4-1-15,-4 1 2 0,0 3-2 16,0-6 1-16,-2 4 0 16,5-3 0-16,-3-1 0 15,-1 1-1-15,0 1-2 16,0-1 1-16,3 1-1 15,0 2 0-15,2-2 0 16,-1 0 0-16,1 2 0 16,-3-2 0-16,0-1 0 15,-4 0 0-15,-3 2 0 0,7-1-1 16,-5 1 0-16,3-3 1 16,0 1-3-16,-2-2-2 15,-2-3-16-15,0 3-13 16,-2-5-31-16,-3 3-23 15,0-5-88-15,0 2 114 16</inkml:trace>
  <inkml:trace contextRef="#ctx0" brushRef="#br0" timeOffset="16077.502">6092 15525 132 0,'30'28'107'15,"-35"-29"6"-15,2 4-3 0,-2 0-5 16,4-3-10-16,0 0-4 16,0 0-18-16,0 0-9 15,0 0-18-15,-4 1-9 16,0 0-16-16,2-1-5 15,-1 0 3-15,2 0 6 16,1 0 13-16,0 0 5 16,0 0-3-16,0 0-5 15,-1 0-15-15,1 0-7 0,0 0-5 16,0 0-2-16,0 0 0 16,0 0 1-16,-1 0-1 15,1 0 0-15,0 0-2 16,0 0-1-16,0 0-2 15,0 0 0-15,0 0-1 16,-1 0 0-16,1 0-1 16,0 0-1-16,1 0 1 15,0 0-1-15,0 0 1 16,0 0 0-16,2 0-1 16,9 1 0-16,-2-1 0 15,3 0 1-15,26 2 0 16,-29-2 0-16,0-2 1 15,1 2 0-15,2 3 0 16,-5-1 2-16,1-1 0 16,0 1 1-16,-5-2 3 0,7 0 2 15,-5 2 4-15,5 0 0 16,-2-2-2-16,-1 2-2 16,2 2-4-1,-1-3-1-15,1 2-2 0,-1 2 0 16,1-4 1-16,1 3-1 15,-2-1 2-15,3-3 1 16,3 5 2-16,-1-4 0 16,3 1 0-16,0 3-1 0,-1-4 0 15,0 0 0-15,2 1-2 16,-2-1 0-16,0 2 1 16,3 4 2-16,-2-4 8 15,0 2 1-15,-1-4 5 16,-2 1-2-16,-3-1-3 15,1-1-1-15,0 3-3 16,0-3-1-16,2 1-1 16,-3 1-1-16,3 2-2 15,1-2-2-15,-4-1-1 16,1-1-1-16,3 2-1 16,-9-2 0-16,7 3-1 15,-1 1 1-15,-3-4 0 16,6 3 0-16,-1-1 2 15,-5 0 1-15,1 0 1 16,0 1 1-16,-2-1 0 16,8 2-1-16,-4-4 2 0,0 1 1 15,3 0 3-15,-4-1 3 16,5 2 3-16,-2-2 1 16,0 4-3-16,0-4-2 15,0 4-4-15,1 1 0 16,-2-5-1-16,0 2 1 15,1-4-3-15,-1-2 0 16,4 6-3-16,-2-2-1 16,1 3 1-16,1-1-1 15,-1-1-1-15,1 1 0 0,2 0 0 16,1 0 0-16,0-1 0 16,3 3 1-16,-1-4-1 15,4 0 1-15,0 0 0 16,-4 0 0-16,3 1 0 15,-3-2-2-15,7-1 1 16,4-2-1-16,3 1 1 16,-2-1 0-16,-3 0 0 15,-1 1-1-15,-2 2 1 16,0 0-1-16,-1-1 0 16,0-2 0-16,1 3-1 15,2 1 1-15,-1 0-1 16,-3 2 1-16,-3-2 0 15,-3-3 0-15,2 4 1 0,7 0-1 16,-1 1 1-16,3 4-1 16,1-2 0-16,-3-3 0 15,8 2 0-15,-1-3 1 16,-1-1-1-16,2 5 0 16,-4 0 1-16,-1 0 0 15,-4-2-1-15,-4-2 0 16,-3 0 1-16,0 1-1 15,3 1 1-15,2 1 0 16,7 1 0-16,1-2 1 0,2 3-1 16,-2-2 0-16,-2 0-1 15,0 4-1-15,3-1 0 16,-2-1 0-16,1-2 1 16,1-2 0-16,-2-1 0 15,-5 0 0-15,0 0-1 16,0 0-1-16,-1 1 1 15,4 0 0-15,-1 0 0 16,1-3 1-16,-1 0 1 16,3-1-1-16,-1 0 1 15,0 3-1-15,-3-3 1 16,-3 0-1-16,-1 3 1 16,-5-2 0-16,-2 3 0 15,0-1-1-15,-6-1 1 16,3 3-1-16,-5-2-1 15,0 1-1-15,-2 2-6 16,0 0-6-16,-5-1-45 16,2-2-60-16,4 3 76 0</inkml:trace>
  <inkml:trace contextRef="#ctx0" brushRef="#br0" timeOffset="17467.531">2028 8354 626 0,'-7'-6'196'0,"3"4"-254"15,3-1 27-15</inkml:trace>
  <inkml:trace contextRef="#ctx0" brushRef="#br0" timeOffset="18260.936">2014 8343 136 0,'0'0'104'0,"0"0"-2"16,0 0-44-16,-1 0-20 15,0 0-24-15,0 0 0 0,0 0 5 16,0 0 3-16,-1 0-3 16,-6 11-4-16,1 7-9 15,-31 32-4-15,29-27-2 16,3 2 0-16,0 3 0 16,-3-2-1-16,4 3 1 15,0 0 0-15,-1 3 0 16,3 2 0-16,-1-3 0 15,-1 0 0-15,2-5 1 16,0 2-1-16,3-3 0 16,0 7 0-16,-1 2 1 15,1 3-1-15,-3 3 1 16,1-3-1-16,1 7 0 16,1 2-1-16,-3 5 0 15,-1 1 0-15,4-7 1 16,-1-3 1-16,3 3 1 15,-1-2-1-15,4 0 0 0,3-3 0 16,0-5 3-16,1 4 2 16,-4 1 2-16,-3 3 1 15,-2-4 7-15,3-1 3 16,1-4 3-16,1-1-1 16,1 0-8-16,-1 2-1 15,-1 2 1-15,2 0 3 16,-2-1 6-16,-2-1 1 15,0 3-2-15,-4 3-2 0,1 2-3 16,-1 0-1-16,0 0 0 16,-1 1-2-16,0 1-2 15,-2 1-3-15,2-4-5 16,-1 0 0-16,0-3-2 16,0 1 0-16,-3 6-1 15,0-3 1-15,4-1-1 16,-3-3 1-16,5-1-1 15,-1 2 1-15,-3 2-1 16,4-1 0-16,1-3 0 16,0 0 0-16,1 4 0 15,3 0-1-15,-1 5 0 16,1-6 0-16,0-4 1 16,-3-1 0-16,0-3 0 15,3 3 0-15,-1 0 0 16,2-3 0-16,0-3 0 0,-3-2 0 15,-1-1 0-15,1 1 0 16,3 6 0-16,1-1 0 16,-6-1 0-16,1-2 0 15,0-6 0-15,0-1-1 16,2 2-6-16,0 0-9 16,0 4-34-16,-1-4-25 15,3-1 44-15</inkml:trace>
  <inkml:trace contextRef="#ctx0" brushRef="#br0" timeOffset="23814.941">14043 6543 244 0,'-1'-2'109'16,"0"1"-52"-16,0 0-25 15,0 0-4-15,0 1 13 16,0 0 29-16,-1 0 10 0,1 0 6 16,0 0-7-16,0 0-25 15,0 0-12-15,0 0-21 16,-1 0-5-16,1 0-7 16,0 0-4-16,0 0-5 15,0 0 0-15,0 0-2 16,0 0 0-16,-1 0 1 15,1 0 0-15,0 0 0 16,0 0 0-16,1 0 1 16,0 0 0-16,0 0 0 15,2 0 0-15,13 2-1 16,-1 2-1-16,32 6-1 16,-30-8 2-16,0-2 1 15,4 0 0-15,2 0 3 16,2 0 0-16,0 0-1 15,-1-1 1-15,-1 0-1 16,-1-1-1-16,-1 1 0 16,-1 1 0-16,-6 1-1 0,3 2 0 15,-4 1 0-15,-1-2 1 16,-2 0-1-16,-4-1 1 16,2 1-1-16,-2 0 1 15,3 4 0-15,3-2 0 16,-4 1 0-16,1 1 0 15,1-10 0-15,-2 4 0 0,1 0 0 16,-3-3 1-16,0 5-1 16,-1-1 0-16,3 0-1 15,0 0 0-15,0-1 0 16,-2 0 0-16,3 3 1 16,0-2 0-16,0 2 1 15,1 1 0-15,-2-4 0 16,-1 2 1-16,-1-2 0 15,0-1 0-15,1 1 1 16,-2 0-1-16,1 0-1 16,1 2 0-16,0-2-1 15,2 1 0-15,2-1-1 16,1 2 0-16,3-2 0 16,-2-2 0-16,-1 2 0 15,0-2 1-15,-1 2-1 16,1 0 0-16,-3 2 0 15,2 1-1-15,-2-3 0 0,0 2 0 16,1-3 1-16,-4 0 0 16,2 2 0-1,-3-1 0-15,0 0 0 0,2 1 0 16,-6-1-1-16,0 0 0 16,0 0-3-16,0 0-1 15,0 0-9-15,0 0-9 16,0 0-17-16,0 0-7 15,0 0-14-15,0 0-5 0,0 0-59 16,0 0 81-16</inkml:trace>
  <inkml:trace contextRef="#ctx0" brushRef="#br0" timeOffset="24974.301">14511 6413 81 0,'4'-2'50'0,"1"2"-4"16,-1 0-7-16,-4 0-15 15,0 0-6-15,0 0-9 0,2 1 0 16,8 3 9-16,0 0 6 15,2 1 8-15,28 16 3 16,-26-14-2-16,2-3-1 16,0 4-2-16,1-1-2 15,1-3-6-15,-1 0-3 16,-3-1 1-16,3-1 3 16,-4 0 8-16,-1 0 1 15,-2 2-3-15,-1-1-3 16,0 2-11-16,1-2-3 0,3 2-7 15,0-1 0-15,0 1-3 16,-4 0 0-16,0 1 0 16,-4-2 0-16,-1 0 0 15,3 0 1-15,-2 1-1 16,3 2 1-16,0-2 0 16,-4 0 0-16,-1 0 6 15,0-2 4-15,-2 0 11 16,-1-3 3-16,0 0 1 15,0 0-4-15,0 0-7 16,0 0-4-16,0 0-6 16,0 0-1-16,0 1-1 15,2 2-1-15,0 3 6 16,-1-3 6-16,0 0 12 16,0-1 6-16,-1 0 8 15,1 3 2-15,-1 0-6 16,0-1-3-16,0 3-11 0,-1-2-7 15,-2 4-5-15,-1 1-3 16,0 1-3-16,-17 31-2 16,11-29-1-16,-6 1-1 15,1 2-2-15,-4 1 1 16,-2 1 0-16,2 1 0 16,-3-4 0-16,-1 1 0 15,1 2-1-15,2-2 0 16,3 0 0-16,0-2-1 0,3 0-1 15,0-5-1-15,0 1-3 16,3 1-3-16,4-3-16 16,-1-1-13-16,2-1-32 15,4 0-48-15,-1 2 78 16</inkml:trace>
  <inkml:trace contextRef="#ctx0" brushRef="#br0" timeOffset="37175.441">14718 14219 165 0,'29'-6'124'0,"-29"3"26"16,-3 2-14-16,3 3-33 15,-1-3-19-15,0 0-29 16,0 0-9-16,0 0-7 16,0 0-4-16,-1-1-11 15,1 1-6-15,-2-4-5 16,-2-5-1-16,-1-3-1 0,-11-30-2 16,16 26-2-16,0-2-1 15,1-3-3-15,2 3 1 16,-1-4-1-16,2 0 1 15,-1-10 0-15,-1-3 0 16,5-8-1-16,-4-3-1 16,5 0-1-16,1 2 0 15,-1-8-1-15,6 1 0 0,-3 2-1 16,-4-5-1 0,2 0 1-16,-1-4 0 0,0-1 1 15,3 1 0-15,-4 3 0 16,-1 1 0-16,0-4 0 15,0-2-1-15,4-7 0 16,4 2 0-16,-7-5 0 16,2 0 0-16,-5 7 0 15,1-1 1-15,4-1 0 16,1 0 0-16,0 4 0 16,-4-3 0-16,-2 4 1 15,-2 4 0-15,-1 4 1 16,3 2-1-16,-2 3 1 15,-1-3 0-15,0-3 0 16,0 0 0-16,-4 1-1 16,1-1 1-16,-1 2-2 0,-3 4 1 15,4 6 3 1,-2 4-1-16,1-7 3 0,0-4 1 16,-4-5-2-16,5-6 0 15,-3-2-3-15,0 1 0 16,3-4-1-16,1 4-1 15,-2-2 1-15,-3-2 0 16,3-6 0-16,0-3-1 16,1 5 0-16,0-5 0 15,1 5-1-15,-3 1 0 0,1-9-1 16,1-2 1-16,1 4 0 16,0 0 0-16,2 8 1 15,0 3 0-15,-2 1 0 16,0-3 1-16,1-3-1 15,-3 3 0-15,1 5 0 16,1 2 0-16,-4 12 1 16,2-1 0-16,-2 1 0 15,-1-1-1-15,-2-5 0 16,2-4 1-16,0 1 1 16,-1 5 0-16,4 3 1 15,-3 5 5-15,-1-1 6 16,6 3 0-16,0-2 0 15,1-2-7-15,1-8-6 16,0-5-1-16,-3 2 1 16,3 1 0-16,0 5 0 0,0 4 0 15,0 1-1-15,0 5 1 16,0 3 0-16,-1 1 0 16,1-1-1-16,0-7 0 15,2 0-1-15,2-1 0 16,-1-5-1-16,1-1 1 15,2 1 0-15,-1 2 1 16,2 6 0-16,0 0 0 16,-2-4 1-16,-2-5 1 0,1 4-1 15,3-2 0-15,0 2 0 16,-2 1-1-16,1 0 0 16,-2 3 1-16,1 6 3 15,3-1 0-15,0-3 3 16,-2-2-1-16,1-3-2 15,-3 2-2 1,1-4 1-16,1-2 1 0,-1-1 0 16,1-2 0-16,-6 4 0 15,2 3-2-15,-2-4 0 16,1 4 0-16,2 3 5 16,-5 1 1-16,2 2 2 15,1 0-1-15,2-4-2 16,1 3 1-16,-4 6 3 15,0 5 0-15,1 5 0 16,-1-2-2-16,0-1-6 16,2-4 0-16,-5-1-1 0,4 2 0 15,1-3-1-15,-2 1-1 16,2-5 0-16,-1-7 0 16,-2 0 0-16,1 1-3 15,0 6 3-15,-1 7 1 16,4 1-1-16,-4 1 5 15,-2 3-5-15,0-2 0 16,3 7 0-16,1 4-1 16,2-1 0-16,1 3 0 0,-6-3 1 15,-5-2 0-15,6 2 1 16,-3 0 0-16,3 2 0 16,-1 0 0-16,0 3-4 15,-2 1 1-15,2 2-1 16,2 3 0-16,-4-1 3 15,0 0 1-15,-2 1-1 16,6-5 0-16,-3 0 0 16,1 3 0-16,1-3 1 15,-3 6-1-15,4 2 3 16,-1 0 1-16,1 4-1 16,0-1-2-16,-2 1-1 15,2 0-2-15,0 0 1 16,0 0 1-16,0 0 2 15,0 0 0-15,0 0 0 16,-1 0 1-16,0 0 0 16,0 0 1-16,1-1-1 0,0 1 0 15,0 0 0-15,0-1 1 16,2 0 0-16,9-1 1 16,5 1-2-16,30 0-1 15,-25 0-2-15,-4 1 0 16,4-1 0-16,-2 1 0 15,0 0 0-15,0 0 1 16,1 1-1-16,2 1 2 16,0-1 0-16,2 1 0 0,2-1 0 15,1 1-1-15,3-2 1 16,1 0 0-16,-2-1 0 16,3 0 0-16,-4 1 0 15,-2 0-1 1,1-3 0-16,-5 3-1 0,7-1 0 15,-3 0 0-15,3 1 0 16,1 0 1-16,-4 0-1 16,1 0 0-16,1 0 0 15,-1 0 0-15,2 0 0 16,-1 1 0-16,2-2 0 16,0 0 0-16,1 0 0 15,1 0 0-15,-2 0 0 16,0-2 1-16,-1 2 0 15,0-2-1-15,3-2 0 16,0 2 0-16,-1-2 1 0,1 3-1 16,-4-2 0-16,2 2 0 15,3 0 0-15,-3-2 0 16,1-1 0-16,-1 2 0 16,-1 0 0-16,2 3 0 15,-1 0 0-15,2 0 0 16,-1 0 0-16,0 0 0 15,4-3 0-15,-1 3 0 16,6-1 0-16,-5 1 0 16,4-1 0-16,-1 1 0 0,1-1 0 15,-4 0 1-15,0-2 0 16,-1 1 0-16,0 2 0 16,-1-2 0-16,0-1 0 15,0-1 0-15,2-2 0 16,2 4 0-16,2-3 1 15,-1 3-1-15,1-2 1 16,1 3 0-16,-2-3 0 16,0 0 0-16,-4 0 1 15,-1-1 0-15,-3 1 1 16,3 2 2-16,-1 0 0 16,2 0 1-16,4 2-2 15,-3-3-1-15,4-1 0 16,-1 0-1-16,3-2 0 15,-1 3 0-15,-2 1-1 16,-1-5 0-16,-4 3 0 16,-3-2-1-16,-1 4 1 0,-2-2-1 15,0-2 0-15,2 1-1 16,-1 1 1-16,2 4-1 16,3-2 0-16,3 2 0 15,1-1 0-15,2 0 0 16,-3 1 1-16,-2 0-1 15,-1 5 1-15,-3-5-1 0,-2-1 1 16,-2-2 0 0,1 1-1-16,5 2 1 0,1 2 0 15,3-2-1-15,-2-1 1 16,0 2-1-16,2-2 0 16,0 1 1-16,5 1-1 15,-4-1 0-15,-6 1 1 16,1 1-1-16,-4 0 0 15,3 2 0-15,2 0 1 16,0 2-1-16,0 1 1 16,2-3 0-16,3 2 1 15,1 0-1-15,5-2 1 16,-2 0 0-16,0 0 0 16,-2 0 1-16,-4 1 2 15,-3-2 2-15,3 2 3 16,0-3 2-16,2 1-1 15,4 1-1-15,0-2-2 16,1 3 0-16,2-3-3 0,0 4 0 16,-3-5 0-16,1 1-1 15,-4 3 1-15,-2-4-1 16,0 1 3-16,0-1 2 16,0-2 3-16,1 1-1 15,4 1-2-15,3-1-3 16,0 2-3-16,1 1 0 15,2-2-1-15,-3 2 0 16,2-2 0-16,1-2 0 0,0-1 0 16,1 1 0-16,2-2-1 15,-2 2 0-15,6-2-1 16,-6-1 1-16,-2 1-1 16,-3-2 1-16,-3 0-1 15,1 0 1-15,2-1-1 16,3-1 0-16,5-1 0 15,2 1 0-15,3 5 0 16,-1 0-1-16,-5 2 1 16,-2-1 0-16,-3 0 0 15,-4 0 1-15,7 0 0 16,-3-2-1-16,0 1 0 16,1 0 0-16,-3-2 0 15,-2 0 0-15,-3 0 1 16,0 1-1-16,-1 0 0 15,0 3 0-15,-1-3 0 16,2 1 1-16,-3-1-1 0,-2 2 0 16,3 1 0-16,-1 2 0 15,-2-2 0-15,0 0 0 16,-2 4 1-16,2-2 0 16,-1 6 0-16,1-3 0 15,-5-1 0-15,-5 1 0 16,-1-3-1-16,0 4 0 0,2 1-1 15,5 2 1-15,-2 2 0 16,-2-1-1-16,-4-3 1 16,-1 0-1-16,1-1 1 15,-4-1 0-15,1 2 0 16,-1 0 0-16,-2-2-1 16,-1 1-1-16,-2-3-1 15,0 3-2-15,-6-5-17 16,0 1-20-16,-3-1-75 15,-4-1-61-15,1 3 109 16</inkml:trace>
  <inkml:trace contextRef="#ctx0" brushRef="#br0" timeOffset="46872.574">14989 14030 452 0,'27'41'162'15,"-28"-38"-54"-15,2-3-221 16,1 4-7-16,-2-4 85 16,0 0 45-16,0 0 61 15,0 0 8-15,-2 0 1 16,1 0 1-16,0 0 2 0,0 0 9 15,0 2 6-15,-4 5 2 16,1 1-5-16,-2-1-2 16,1-1-12-16,3-3-11 15,0 1-22-15,0-3-11 16,1-1-20-16,-1 2-2 16,1-1-1-16,0-1 0 15,0 0-1-15,-1 0-4 16,1 0-7-16,0 0-2 0,0 0-3 15,0 0-1 1,0-1 1-16,-3-11 1 0,-9-14 1 16,-4-29-1-16,17 21 1 15,7-5 0 1,1-7 0-16,4-3 0 0,0 1-3 16,0 2-3-16,1-2-5 15,0 0-4-15,2 2-2 16,-1 2 3-16,-1 4 5 15,-2-5 3-15,-1-3 4 16,-2-2 0-16,1 2 3 16,-1 0 0-16,2 2 0 15,0 0 0-15,1 2-1 16,2 6 1-16,1-3 0 16,0 0 0-16,1-9 1 15,0 0-1-15,3 4 1 16,-2-1-1-16,-1 4 0 15,0 4 1-15,-1 0-1 16,-1 3 0-16,-2 5 1 0,-1-5-1 16,1 0 0-16,-4-2 1 15,2-3-1-15,0 4 1 16,-3 1 1-16,3 3 2 16,-2 0 0-16,1 0-1 15,0-2 0-15,3 4-2 16,-3 1 0-16,2 5-1 0,2 0 0 15,-3-2 0-15,1-3 0 16,-1-3 0-16,0-2 0 16,-3-1 1-16,1 4-1 15,0 0 0-15,3 1 0 16,-1 0 0-16,1-6 0 16,0-1 0-16,0 3 0 15,0 0 0-15,2 4 0 16,-2-6 0-16,2-3 0 15,-2-4 0-15,-1 3-1 16,-1 2 1-16,1 4-1 16,-3-2 0-16,0 0 1 15,-1 0-1-15,-2 5 1 16,0 3-1-16,1 3 1 16,-1 1-1-16,2 1 0 15,1-1 0-15,0-4 1 0,2-2 0 16,0-4-2-1,3 2-1-15,3-1-7 0,0-1-5 16,3-6-4-16,3-5-2 16,-1 1-8-16,2 1-3 15,2 6-2-15,1 4 0 16,-1-4 12-16,3 2 7 16,-3-1 9-16,-4 1 3 15,3 4 3-15,-1-1-1 0,1-3 1 16,1-1-1-16,0 0 1 15,0 3 0-15,0 5 0 16,-2 1 0-16,0 2 0 16,-3-1 1-16,1-4-1 15,0 1 0-15,2-1 1 16,-3-1 0-16,2 3-1 16,0-4 0-16,-3-3 0 15,5-4 0-15,1-2 0 16,2 1 1-16,3 6-1 15,-2 2 0-15,2 2 0 16,-1-4 0-16,1 0 0 16,1-2-1-16,1 0-1 15,0 4 1-15,-2-4 0 16,2-2 0-16,-2-4 1 16,0-4 0-16,0 6 0 15,-5 0 0-15,2 4-1 0,-3 4 0 16,0-4 0-16,1 2 1 15,-1 2 0-15,0 1 0 16,1 3 1-16,1-5-1 16,-2-3 0-16,2-1 0 15,0 0 0-15,-1 5-2 16,1 5 1-16,0 3 0 16,1 4 0-16,1-2 0 15,-1 0 0-15,3-3 1 16,-2-1 0-1,4 1 1-15,3-1-1 0,-3-1 1 0,4-3 0 16,0-1-1-16,2-3 0 16,4-2 1-16,-1 4 0 15,-1-1 0 1,-1 4-1-16,-2 3 1 0,0-1-1 16,-1-1 1-16,-7-1-1 15,-3 0 1-15,-7 3-1 16,1-1 1-16,0 7-1 15,4 0 1-15,1 4-1 16,-1 0 1-16,3-9 0 16,-4 2-1-16,4-5 0 15,-1 2 0-15,2 2 1 16,1 4-1-16,2 3 0 16,-3-2 0-16,1 1 1 15,-2-2 0-15,4-5-1 0,1-2 1 16,-4-1-1-16,4 2 0 15,0-2 0-15,3 3 0 16,5-1 0-16,1-7 0 16,2 4 0-16,-3-2 0 15,2 1 0-15,-2 3 0 16,-3 1 1-16,2 2-1 16,-2-1 0-16,-1-1 0 0,1-6 0 15,3-4 0-15,1 4 0 16,3-4 0-16,-1 6 0 15,0 0 0-15,-1 1 0 16,-1 3 1-16,0-5-1 16,2 2 1-16,-2 2 0 15,0 3 0-15,0 3-1 16,-2 2 0-16,5-5 0 16,0-2 0-16,2-1 0 15,1-1 0-15,-2 0 0 16,1 4 0-16,3 3-1 15,4 2 1-15,-6 5 0 16,-2-5 0-16,0 4 0 16,-3-6 0-16,3 0 0 15,0 5 0-15,-2-5 0 16,1 7 0-16,-2-3 0 16,-1-1 0-16,-3 2 0 0,-1 1 0 15,-2 1 0-15,0-2 0 16,0-3 1-16,-1-2-1 15,3-2 0-15,-2 1 1 16,4-1-1-16,-1 2 0 16,-5 1 0-16,1 3 0 15,-2 3 0-15,0 1 0 16,3 3 0-16,1 1 0 16,-2 0-1-16,0 0 1 15,0-2-1-15,3-1 0 0,3-1 1 16,2-3 0-16,2 3 0 15,-4-2 0-15,0 6 0 16,-1 2 0-16,-1 3 1 16,-1 1 0-16,-4-1 0 15,0 1-1-15,-2-4 0 16,2 2 1-16,-2-1 0 16,-1-2 1-16,8 2 3 15,0 0 1-15,4 3 1 16,2-1 1-16,0-1-2 15,0 3-1-15,-1-2-1 16,-1 2-1-16,-6-1-1 16,1 0 0-16,-4-1 0 15,-2 1 0-15,-2 0-1 16,-1-2-1-16,0 2 1 16,3-2 1-16,-4-1 0 0,0 5 1 15,0-1 1-15,0 0 1 16,6 2-1-16,1-3 0 15,1 3-2-15,0-1-1 16,-1-1 1-16,3 0-1 16,-1-1 0-16,-2-2-1 15,0 0 1-15,1-3 1 16,0 0-1-16,-1-1 1 16,-1 1-1-16,-3 1 0 0,-5 0 1 15,1 1 0-15,-3 1-1 16,-2-1 1-16,0 3-1 15,-2 0-1-15,2 1 1 16,-2 1-1-16,0-1 0 16,2 2 0-16,-5 1 5 15,3 0 1-15,-2 1-1 16,-1 0 2-16,0-1-6 16,0 3 0-16,-3-2 1 15,-4 1-1-15,1 1 1 16,0-2 0-16,-4-1 0 15,3 0-1-15,-6 0-1 16,-1 0 0-16,0 0 0 16,0 0-1-16,0 0-6 15,0 0-5-15,0 0-12 16,0 0-4-16,0 0-40 0,0 0-60 16,0 0 85-1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2E906F3-791A-4267-A61F-2E578EDE005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6D5E34A-7451-4200-A721-8926F9B74BF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E986680C-F5A6-4DA8-A6A0-4D91233F892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6F8270E8-D098-4814-8246-6EBBF2A53D5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5881FDF2-30F8-4E1E-8433-31A3E07BBE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09CFBA93-4C75-46C4-83B4-F3DD29499C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E502B52-B026-4CA5-B50C-B6B93C9555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31">
            <a:extLst>
              <a:ext uri="{FF2B5EF4-FFF2-40B4-BE49-F238E27FC236}">
                <a16:creationId xmlns:a16="http://schemas.microsoft.com/office/drawing/2014/main" id="{9C16547B-FC70-4EE9-BB24-DF7E0BC692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C29A4CF-EC35-480D-8D46-E3F878C0C053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40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D237251F-AB5A-4691-A22A-4820A5AAF2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B3ACF35A-95C9-454B-B5C5-22C9FB397D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19, 20 , 21, 22 </a:t>
            </a:r>
          </a:p>
        </p:txBody>
      </p:sp>
    </p:spTree>
    <p:extLst>
      <p:ext uri="{BB962C8B-B14F-4D97-AF65-F5344CB8AC3E}">
        <p14:creationId xmlns:p14="http://schemas.microsoft.com/office/powerpoint/2010/main" val="4209411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31">
            <a:extLst>
              <a:ext uri="{FF2B5EF4-FFF2-40B4-BE49-F238E27FC236}">
                <a16:creationId xmlns:a16="http://schemas.microsoft.com/office/drawing/2014/main" id="{FC3C1A81-2B9A-49EA-8614-C4A4946AF8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1490F5C-9655-4C86-876C-BD0F5D407737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41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846ADA42-3478-452C-B141-1856A1CCB0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5320401C-C6A2-40CE-87F0-0F6CBDE927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19, 20 , 21, 22 </a:t>
            </a:r>
          </a:p>
        </p:txBody>
      </p:sp>
    </p:spTree>
    <p:extLst>
      <p:ext uri="{BB962C8B-B14F-4D97-AF65-F5344CB8AC3E}">
        <p14:creationId xmlns:p14="http://schemas.microsoft.com/office/powerpoint/2010/main" val="1700646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031">
            <a:extLst>
              <a:ext uri="{FF2B5EF4-FFF2-40B4-BE49-F238E27FC236}">
                <a16:creationId xmlns:a16="http://schemas.microsoft.com/office/drawing/2014/main" id="{8D9E88A4-5703-40B1-A919-CEB7134B24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EBDAC17-E810-400C-871A-21D4C45C62D9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42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61E33999-2F2A-463A-94E5-C20598FB24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173BC364-8BFA-401A-9E0C-B8DBEBF5AD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19, 20 , 21, 22 </a:t>
            </a:r>
          </a:p>
        </p:txBody>
      </p:sp>
    </p:spTree>
    <p:extLst>
      <p:ext uri="{BB962C8B-B14F-4D97-AF65-F5344CB8AC3E}">
        <p14:creationId xmlns:p14="http://schemas.microsoft.com/office/powerpoint/2010/main" val="3829947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031">
            <a:extLst>
              <a:ext uri="{FF2B5EF4-FFF2-40B4-BE49-F238E27FC236}">
                <a16:creationId xmlns:a16="http://schemas.microsoft.com/office/drawing/2014/main" id="{5741CD58-5569-4790-92AD-989C9DB250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A6E1BE1-9340-462A-B21B-4852FE567B0E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43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213E65AC-6D64-4223-9A5B-15EFE45162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731F5C61-C3C8-4F0B-B2BF-A3B1CD723A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19, 20 , 21, 22 </a:t>
            </a:r>
          </a:p>
        </p:txBody>
      </p:sp>
    </p:spTree>
    <p:extLst>
      <p:ext uri="{BB962C8B-B14F-4D97-AF65-F5344CB8AC3E}">
        <p14:creationId xmlns:p14="http://schemas.microsoft.com/office/powerpoint/2010/main" val="3620239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031">
            <a:extLst>
              <a:ext uri="{FF2B5EF4-FFF2-40B4-BE49-F238E27FC236}">
                <a16:creationId xmlns:a16="http://schemas.microsoft.com/office/drawing/2014/main" id="{F71707EA-F82D-4E8A-94C3-DCF27E0315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E09F11D-04C2-4E0F-99B5-2A0720A1C397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44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0DA2801E-A968-4BF2-BBA6-3C78F22F06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6E71D3B0-77E1-41D7-8899-E279254EB2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19, 20 , 21, 22 </a:t>
            </a:r>
          </a:p>
        </p:txBody>
      </p:sp>
    </p:spTree>
    <p:extLst>
      <p:ext uri="{BB962C8B-B14F-4D97-AF65-F5344CB8AC3E}">
        <p14:creationId xmlns:p14="http://schemas.microsoft.com/office/powerpoint/2010/main" val="901995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031">
            <a:extLst>
              <a:ext uri="{FF2B5EF4-FFF2-40B4-BE49-F238E27FC236}">
                <a16:creationId xmlns:a16="http://schemas.microsoft.com/office/drawing/2014/main" id="{1EAE8645-1AC2-4ED7-95B8-46F05F98AD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91B2B23-7370-41A3-94D5-D1E55296A64F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45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D42D7071-5526-4888-A2C2-CF9D272D3B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B721FD3B-BA75-44B4-AFE5-480496827E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Figure l-4 (false examples)</a:t>
            </a:r>
          </a:p>
          <a:p>
            <a:r>
              <a:rPr lang="en-US" altLang="en-US"/>
              <a:t>Figure 23 (false yellowstone)</a:t>
            </a:r>
          </a:p>
        </p:txBody>
      </p:sp>
    </p:spTree>
    <p:extLst>
      <p:ext uri="{BB962C8B-B14F-4D97-AF65-F5344CB8AC3E}">
        <p14:creationId xmlns:p14="http://schemas.microsoft.com/office/powerpoint/2010/main" val="4253153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31">
            <a:extLst>
              <a:ext uri="{FF2B5EF4-FFF2-40B4-BE49-F238E27FC236}">
                <a16:creationId xmlns:a16="http://schemas.microsoft.com/office/drawing/2014/main" id="{57163613-9871-4EAC-8CAB-463A9866CF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3147D44-506D-4DD3-8926-B2F684AD6E45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46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287DFC4F-DF49-43CA-A97A-036C8D5E6C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EA3DB3AC-EDC4-4109-BDE1-2465D0881E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Figure l-4 (false examples)</a:t>
            </a:r>
          </a:p>
          <a:p>
            <a:r>
              <a:rPr lang="en-US" altLang="en-US"/>
              <a:t>Figure 23 (false yellowstone)</a:t>
            </a:r>
          </a:p>
        </p:txBody>
      </p:sp>
    </p:spTree>
    <p:extLst>
      <p:ext uri="{BB962C8B-B14F-4D97-AF65-F5344CB8AC3E}">
        <p14:creationId xmlns:p14="http://schemas.microsoft.com/office/powerpoint/2010/main" val="39052092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FC98472D-3076-49D3-87A0-7F9091B7BB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DD1B71-7CFF-4647-A837-9427DD4C243D}" type="slidenum">
              <a:rPr lang="zh-CN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68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9D1FA332-368B-4976-A7FB-7E62DA941B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42D97884-E953-4027-B566-6EFD40A03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/>
              <a:t>Our research in the field of CBIR.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/>
              <a:t>Maybe a better title: “Object Class Recognition in CBIR”</a:t>
            </a:r>
          </a:p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89110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995A2BEC-8151-4CC2-8DE0-612AD1D881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CAD97F-0F0F-4C10-917F-864EDFFD98B5}" type="slidenum">
              <a:rPr lang="zh-CN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69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A90A5424-2250-4281-A72D-89CBEBACF2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F9E9A6EE-D531-4F8F-93B6-161A7ABEAF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/>
              <a:t>Remove arrow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/>
              <a:t>Dot!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/>
              <a:t>Our 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/>
              <a:t>Give title/description of each system</a:t>
            </a:r>
          </a:p>
        </p:txBody>
      </p:sp>
    </p:spTree>
    <p:extLst>
      <p:ext uri="{BB962C8B-B14F-4D97-AF65-F5344CB8AC3E}">
        <p14:creationId xmlns:p14="http://schemas.microsoft.com/office/powerpoint/2010/main" val="1626053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29919954-1224-4B80-8057-AF1CBF61FC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9F7A94-D0A1-4BBB-BBAC-D5F90C6A0C5B}" type="slidenum">
              <a:rPr lang="zh-CN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71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70C05CD9-3442-40E7-A399-96858DCF23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DB096B13-67D9-4B37-904B-4918947477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/>
              <a:t>Caption!</a:t>
            </a:r>
          </a:p>
        </p:txBody>
      </p:sp>
    </p:spTree>
    <p:extLst>
      <p:ext uri="{BB962C8B-B14F-4D97-AF65-F5344CB8AC3E}">
        <p14:creationId xmlns:p14="http://schemas.microsoft.com/office/powerpoint/2010/main" val="9182973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4B392044-2F54-4F64-9F92-B2BF4AB9CE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D9CEA14-C5E0-433B-A847-A7628890C619}" type="slidenum">
              <a:rPr lang="zh-CN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79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16EBB9DC-23B5-4DC3-B3CB-DF419B8FA7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86FCBBB-4D7C-43BD-A20F-ACE1DD177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/>
              <a:t>I use real images with regions.  The last histograms mark red, green, blue</a:t>
            </a:r>
          </a:p>
        </p:txBody>
      </p:sp>
    </p:spTree>
    <p:extLst>
      <p:ext uri="{BB962C8B-B14F-4D97-AF65-F5344CB8AC3E}">
        <p14:creationId xmlns:p14="http://schemas.microsoft.com/office/powerpoint/2010/main" val="29785934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1DFD2F5E-8540-4FC4-8864-338D9D091D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78F481-D267-43F0-A1E4-47F078BA19BB}" type="slidenum">
              <a:rPr lang="zh-CN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84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F3AD88FE-DBF1-4DCF-AE75-B8BAE9A550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320AE43B-07B9-430F-B1AF-CCA6CC0D86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/>
              <a:t>Add captions</a:t>
            </a:r>
          </a:p>
          <a:p>
            <a:pPr eaLnBrk="1" hangingPunct="1">
              <a:spcBef>
                <a:spcPct val="0"/>
              </a:spcBef>
            </a:pPr>
            <a:endParaRPr lang="en-US" altLang="zh-CN"/>
          </a:p>
          <a:p>
            <a:pPr eaLnBrk="1" hangingPunct="1">
              <a:spcBef>
                <a:spcPct val="0"/>
              </a:spcBef>
            </a:pPr>
            <a:r>
              <a:rPr lang="en-US" altLang="zh-CN"/>
              <a:t>What’s ROC chart?</a:t>
            </a:r>
          </a:p>
        </p:txBody>
      </p:sp>
    </p:spTree>
    <p:extLst>
      <p:ext uri="{BB962C8B-B14F-4D97-AF65-F5344CB8AC3E}">
        <p14:creationId xmlns:p14="http://schemas.microsoft.com/office/powerpoint/2010/main" val="3411200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E34E2FF-29F3-46CD-A5EE-AE9260561F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555CC-A9BB-4EF6-8F68-74E556FCEC9C}" type="datetime1">
              <a:rPr lang="en-US"/>
              <a:pPr>
                <a:defRPr/>
              </a:pPr>
              <a:t>5/7/2020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43EB59-E844-479A-B9A6-3C5EFAF4BB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C10C2B9-02EE-46FA-B002-6A43ABD292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7A260-DFE8-4555-8297-9A2C6584CB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424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7653AC-248C-401C-9BB4-53568E3C26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CBDE9-7BD8-4093-8E24-322A9E6C90A2}" type="datetime1">
              <a:rPr lang="en-US"/>
              <a:pPr>
                <a:defRPr/>
              </a:pPr>
              <a:t>5/7/2020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06A7681-288B-4183-824F-3F1CAB4039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DA031AA-8597-44F4-8E1D-43E41A44C3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323C8-9B21-4CBC-8318-4B0E4EB772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5772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C17388-0D39-4D7C-81E6-7F62F1F3A4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E3CAD-80EC-4354-B476-73E2FBB64E4E}" type="datetime1">
              <a:rPr lang="en-US"/>
              <a:pPr>
                <a:defRPr/>
              </a:pPr>
              <a:t>5/7/2020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6A8D71-1CD3-4CCB-94A9-20BEDB516D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EFC9BB0-DA98-4E18-97FF-8A98270F06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5FC16-83A5-49BD-9960-1F21BCF9EA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7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DCCDCF-6448-41DC-B0DB-E991F4A0D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1458E-3DE6-4A9A-9B45-DF4C79DCF3EA}" type="datetime1">
              <a:rPr lang="en-US"/>
              <a:pPr>
                <a:defRPr/>
              </a:pPr>
              <a:t>5/7/2020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D985FC-DBC3-4A5E-894D-2B146E0777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9C455A-0E45-4470-86AE-4E84FA448C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0B848-9075-4D62-8FAA-9821B29A34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4447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A4E8454-3842-4662-BBA0-BED8467DB7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0AF96-742F-4668-B582-FA1AB2D3E225}" type="datetime1">
              <a:rPr lang="en-US"/>
              <a:pPr>
                <a:defRPr/>
              </a:pPr>
              <a:t>5/7/2020</a:t>
            </a:fld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E09EB64-507E-4476-B16B-E972188DFB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8BD84AD-2384-4E70-A121-52083F93A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D27306-25F0-41BB-9B15-738760769F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6777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C891577-F0E7-4E3F-81B5-8E4960CF78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CA28D-8F36-4526-BDFB-3D1F55C26365}" type="datetime1">
              <a:rPr lang="en-US"/>
              <a:pPr>
                <a:defRPr/>
              </a:pPr>
              <a:t>5/7/2020</a:t>
            </a:fld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CEDEAEC-6181-4022-B2FE-C3B130F76A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8FD9145-D254-4CF1-B11A-3A38935D5A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AAE41-0FDE-427E-9972-805C87305A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9267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B519670-84B6-46D4-A94E-E67D60420D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9E40D-52D4-401E-9F7B-42DAD3C816A3}" type="datetime1">
              <a:rPr lang="en-US"/>
              <a:pPr>
                <a:defRPr/>
              </a:pPr>
              <a:t>5/7/2020</a:t>
            </a:fld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AAB3594-473D-477E-9B0C-A890F6D0B5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30561A9-3464-48FD-BD1A-65293557F7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316DF-F799-467C-B383-C416A51A48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6025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00C699-705F-47B1-BA1A-D983EEB9B2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9CA0C2-24D2-4FAF-8D48-56497DF604F3}" type="datetime1">
              <a:rPr lang="en-US"/>
              <a:pPr>
                <a:defRPr/>
              </a:pPr>
              <a:t>5/7/2020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C246FC-FBD9-44C1-9E84-34EA346417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469458-B8C4-44CD-B218-B4DD42E96F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FCE0A-EF76-4AC2-9918-196585EAEA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055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9CA3F2-F629-4161-A9E4-D19AA90D31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84151-1DC9-4721-A1CF-64881B2AA663}" type="datetime1">
              <a:rPr lang="en-US"/>
              <a:pPr>
                <a:defRPr/>
              </a:pPr>
              <a:t>5/7/2020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0E91CE-8D37-4C0C-81BD-774EA7334C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FC7531-6CE6-48B4-A132-34CA5BF225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7ECC0-9A8A-409F-9419-CC6B83B7F4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3259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D80A38-371B-4516-B1AD-6B7647F9B4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E8E37-42B0-4214-AF36-A313A2599511}" type="datetime1">
              <a:rPr lang="en-US"/>
              <a:pPr>
                <a:defRPr/>
              </a:pPr>
              <a:t>5/7/2020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7AD532-2B8A-4554-B8EC-10C474AE1E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8A17A42-45B7-4E9C-8678-8302D6F8A9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E3D10-9CE4-42B6-95E0-4D6E73DBB0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246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EE961B-EE4E-4EE4-9E8B-59C1CBE9B0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D7C8-336D-47DE-87AA-AAD17F540B40}" type="datetime1">
              <a:rPr lang="en-US"/>
              <a:pPr>
                <a:defRPr/>
              </a:pPr>
              <a:t>5/7/2020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BC31E9F-4CD5-4873-8A8A-1AFE109D9E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50B602-CADE-41A1-A5FB-A71B63D373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C2CDB-D88C-492F-B94C-4FE5E3066D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78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895894-6B17-4AA7-A74A-D3548D41E8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EDB50-77F2-422D-834A-323139A8EE90}" type="datetime1">
              <a:rPr lang="en-US"/>
              <a:pPr>
                <a:defRPr/>
              </a:pPr>
              <a:t>5/7/2020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6E3F0B-43C3-4B4A-9A86-299ED56557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55E550-991A-4A4F-B004-5D9A050771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5F318-E012-4698-8F39-09839E1A98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22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706C4E46-F44F-4491-B57E-2FF90E9074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465AEEF5-76C9-4FBE-9432-A75461075B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9D0989E-D77F-432C-9631-CAE0239164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7C68-3F13-4A51-BA0F-E7356BCDBB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5590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5E12F6A-CB02-46E2-B15D-F83503F901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981872-D640-41E2-B787-710D6E359A20}" type="datetime1">
              <a:rPr lang="en-US"/>
              <a:pPr>
                <a:defRPr/>
              </a:pPr>
              <a:t>5/7/2020</a:t>
            </a:fld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64F0D0E-FE55-404D-929E-A92AEA52D6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078FE4F9-CEF0-4F6F-ADEF-0B6F213511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C7645B-834D-470B-A42C-C7AE535B5A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5075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0A9C006C-AA89-4944-AC2A-A1D097CED6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78B94C26-7CC4-4BC8-B2E1-C855F2393E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B8049D2B-8819-4EDA-B1AB-6F8097ABB7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3350A9A2-CD80-4840-A0CE-0D7A8EFAEAA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3202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2688" y="20177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182688" y="41513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15368AF1-332C-4A8D-B5D9-47E6F9B8DA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3F86739E-ADF3-423D-9E9A-C451888147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61870D2B-5C24-4A06-B3E0-A926336988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AEB6D3D4-2DD9-4372-B7CE-2D15ACDB843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79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8020608-49B9-4630-9C4D-DF2C64A987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A825023-49CA-4BA0-BD59-E067A9EB25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898CE7A-EEC7-4EC8-9BA2-8961486D7A8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fld id="{AF0BCB44-EECF-4B8C-9611-D0BE81AD0BBF}" type="datetime1">
              <a:rPr lang="en-US"/>
              <a:pPr>
                <a:defRPr/>
              </a:pPr>
              <a:t>5/7/2020</a:t>
            </a:fld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012EBED-DB36-4336-9CBD-ACD44B313A0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CB5EE8C-1E71-4656-A954-54036B5F4E3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1270ADA7-BD2E-4F8F-9FDB-5D97921D6D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  <p:sldLayoutId id="2147483664" r:id="rId15"/>
    <p:sldLayoutId id="2147483665" r:id="rId16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ettyimages.com/search/2/image?excludenudity=true&amp;sort=best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gle.com/imghp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ng.com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customXml" Target="../ink/ink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customXml" Target="../ink/ink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2.png"/><Relationship Id="rId5" Type="http://schemas.openxmlformats.org/officeDocument/2006/relationships/customXml" Target="../ink/ink17.xml"/><Relationship Id="rId4" Type="http://schemas.openxmlformats.org/officeDocument/2006/relationships/image" Target="../media/image88.w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oleObject" Target="../embeddings/oleObject2.bin"/><Relationship Id="rId7" Type="http://schemas.openxmlformats.org/officeDocument/2006/relationships/customXml" Target="../ink/ink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0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89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6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06.png"/><Relationship Id="rId4" Type="http://schemas.openxmlformats.org/officeDocument/2006/relationships/image" Target="../media/image95.wmf"/><Relationship Id="rId9" Type="http://schemas.openxmlformats.org/officeDocument/2006/relationships/customXml" Target="../ink/ink2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8.png"/><Relationship Id="rId5" Type="http://schemas.openxmlformats.org/officeDocument/2006/relationships/customXml" Target="../ink/ink25.xml"/><Relationship Id="rId4" Type="http://schemas.openxmlformats.org/officeDocument/2006/relationships/image" Target="../media/image98.w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5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96.w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0.e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02.emf"/><Relationship Id="rId4" Type="http://schemas.openxmlformats.org/officeDocument/2006/relationships/image" Target="../media/image99.emf"/><Relationship Id="rId9" Type="http://schemas.openxmlformats.org/officeDocument/2006/relationships/oleObject" Target="../embeddings/oleObject14.bin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3" Type="http://schemas.openxmlformats.org/officeDocument/2006/relationships/image" Target="../media/image104.jpeg"/><Relationship Id="rId7" Type="http://schemas.openxmlformats.org/officeDocument/2006/relationships/image" Target="../media/image108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Relationship Id="rId9" Type="http://schemas.openxmlformats.org/officeDocument/2006/relationships/image" Target="../media/image110.jpe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jpeg"/><Relationship Id="rId3" Type="http://schemas.openxmlformats.org/officeDocument/2006/relationships/image" Target="../media/image111.png"/><Relationship Id="rId7" Type="http://schemas.openxmlformats.org/officeDocument/2006/relationships/image" Target="../media/image1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10" Type="http://schemas.openxmlformats.org/officeDocument/2006/relationships/image" Target="../media/image118.jpeg"/><Relationship Id="rId4" Type="http://schemas.openxmlformats.org/officeDocument/2006/relationships/image" Target="../media/image112.png"/><Relationship Id="rId9" Type="http://schemas.openxmlformats.org/officeDocument/2006/relationships/image" Target="../media/image117.jpe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9.jpeg"/><Relationship Id="rId7" Type="http://schemas.openxmlformats.org/officeDocument/2006/relationships/image" Target="../media/image123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2.png"/><Relationship Id="rId5" Type="http://schemas.openxmlformats.org/officeDocument/2006/relationships/image" Target="../media/image121.jpeg"/><Relationship Id="rId4" Type="http://schemas.openxmlformats.org/officeDocument/2006/relationships/image" Target="../media/image120.png"/><Relationship Id="rId9" Type="http://schemas.openxmlformats.org/officeDocument/2006/relationships/image" Target="../media/image125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34.png"/><Relationship Id="rId3" Type="http://schemas.openxmlformats.org/officeDocument/2006/relationships/image" Target="../media/image126.png"/><Relationship Id="rId7" Type="http://schemas.openxmlformats.org/officeDocument/2006/relationships/image" Target="../media/image129.png"/><Relationship Id="rId12" Type="http://schemas.openxmlformats.org/officeDocument/2006/relationships/image" Target="../media/image133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3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3.png"/><Relationship Id="rId11" Type="http://schemas.openxmlformats.org/officeDocument/2006/relationships/image" Target="../media/image132.png"/><Relationship Id="rId5" Type="http://schemas.openxmlformats.org/officeDocument/2006/relationships/image" Target="../media/image128.png"/><Relationship Id="rId15" Type="http://schemas.openxmlformats.org/officeDocument/2006/relationships/customXml" Target="../ink/ink26.xml"/><Relationship Id="rId10" Type="http://schemas.openxmlformats.org/officeDocument/2006/relationships/image" Target="../media/image131.png"/><Relationship Id="rId4" Type="http://schemas.openxmlformats.org/officeDocument/2006/relationships/image" Target="../media/image127.png"/><Relationship Id="rId9" Type="http://schemas.openxmlformats.org/officeDocument/2006/relationships/image" Target="../media/image130.png"/><Relationship Id="rId14" Type="http://schemas.openxmlformats.org/officeDocument/2006/relationships/image" Target="../media/image13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jpeg"/><Relationship Id="rId3" Type="http://schemas.openxmlformats.org/officeDocument/2006/relationships/image" Target="../media/image141.jpeg"/><Relationship Id="rId7" Type="http://schemas.openxmlformats.org/officeDocument/2006/relationships/hyperlink" Target="file:///h:\creatas\DV\00012\031678.JPG" TargetMode="External"/><Relationship Id="rId12" Type="http://schemas.openxmlformats.org/officeDocument/2006/relationships/image" Target="../media/image146.jpeg"/><Relationship Id="rId2" Type="http://schemas.openxmlformats.org/officeDocument/2006/relationships/hyperlink" Target="file:///h:\creatas\DV\00012\03130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jpeg"/><Relationship Id="rId11" Type="http://schemas.openxmlformats.org/officeDocument/2006/relationships/hyperlink" Target="file:///h:\creatas\DV\00013\031171.JPG" TargetMode="External"/><Relationship Id="rId5" Type="http://schemas.openxmlformats.org/officeDocument/2006/relationships/hyperlink" Target="file:///h:\creatas\PD\PDV044\44193PD.JPG" TargetMode="External"/><Relationship Id="rId10" Type="http://schemas.openxmlformats.org/officeDocument/2006/relationships/image" Target="../media/image145.jpeg"/><Relationship Id="rId4" Type="http://schemas.openxmlformats.org/officeDocument/2006/relationships/image" Target="../media/image142.jpeg"/><Relationship Id="rId9" Type="http://schemas.openxmlformats.org/officeDocument/2006/relationships/hyperlink" Target="file:///h:\creatas\DV\00240\506046.JPG" TargetMode="Externa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8.xml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8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51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153.png"/><Relationship Id="rId5" Type="http://schemas.openxmlformats.org/officeDocument/2006/relationships/image" Target="../media/image150.wmf"/><Relationship Id="rId10" Type="http://schemas.openxmlformats.org/officeDocument/2006/relationships/customXml" Target="../ink/ink30.xml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52.wmf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wmf"/><Relationship Id="rId13" Type="http://schemas.openxmlformats.org/officeDocument/2006/relationships/oleObject" Target="../embeddings/oleObject23.bin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158.w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60.png"/><Relationship Id="rId1" Type="http://schemas.openxmlformats.org/officeDocument/2006/relationships/vmlDrawing" Target="../drawings/vmlDrawing8.vml"/><Relationship Id="rId6" Type="http://schemas.openxmlformats.org/officeDocument/2006/relationships/image" Target="../media/image155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5" Type="http://schemas.openxmlformats.org/officeDocument/2006/relationships/customXml" Target="../ink/ink31.xml"/><Relationship Id="rId10" Type="http://schemas.openxmlformats.org/officeDocument/2006/relationships/image" Target="../media/image157.wmf"/><Relationship Id="rId4" Type="http://schemas.openxmlformats.org/officeDocument/2006/relationships/image" Target="../media/image154.wmf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159.wmf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144.jpeg"/><Relationship Id="rId7" Type="http://schemas.openxmlformats.org/officeDocument/2006/relationships/image" Target="../media/image164.png"/><Relationship Id="rId2" Type="http://schemas.openxmlformats.org/officeDocument/2006/relationships/hyperlink" Target="file:///h:\creatas\DV\00012\031678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10" Type="http://schemas.openxmlformats.org/officeDocument/2006/relationships/image" Target="../media/image166.png"/><Relationship Id="rId4" Type="http://schemas.openxmlformats.org/officeDocument/2006/relationships/image" Target="../media/image161.png"/><Relationship Id="rId9" Type="http://schemas.openxmlformats.org/officeDocument/2006/relationships/customXml" Target="../ink/ink3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customXml" Target="../ink/ink34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5.xml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70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169.e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171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6.jpeg"/><Relationship Id="rId5" Type="http://schemas.openxmlformats.org/officeDocument/2006/relationships/image" Target="../media/image175.jpeg"/><Relationship Id="rId4" Type="http://schemas.openxmlformats.org/officeDocument/2006/relationships/image" Target="../media/image174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1.jpeg"/><Relationship Id="rId5" Type="http://schemas.openxmlformats.org/officeDocument/2006/relationships/image" Target="../media/image180.png"/><Relationship Id="rId4" Type="http://schemas.openxmlformats.org/officeDocument/2006/relationships/image" Target="../media/image179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6.png"/><Relationship Id="rId5" Type="http://schemas.openxmlformats.org/officeDocument/2006/relationships/image" Target="../media/image185.png"/><Relationship Id="rId4" Type="http://schemas.openxmlformats.org/officeDocument/2006/relationships/image" Target="../media/image18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1.jpeg"/><Relationship Id="rId5" Type="http://schemas.openxmlformats.org/officeDocument/2006/relationships/image" Target="../media/image190.jpeg"/><Relationship Id="rId4" Type="http://schemas.openxmlformats.org/officeDocument/2006/relationships/image" Target="../media/image189.jpe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Content-Based Image Retrieval and the </a:t>
            </a:r>
            <a:r>
              <a:rPr lang="en-US">
                <a:cs typeface="Arial Rounded MT Bold"/>
              </a:rPr>
              <a:t>EM Algorithm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487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54B02FF5-B252-4466-85FE-F2216FA737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Content-Based Image Retrieval</a:t>
            </a:r>
            <a:br>
              <a:rPr lang="en-US" altLang="en-US" sz="4000"/>
            </a:br>
            <a:endParaRPr lang="en-US" altLang="en-US" sz="4000"/>
          </a:p>
        </p:txBody>
      </p:sp>
      <p:sp>
        <p:nvSpPr>
          <p:cNvPr id="5123" name="Slide Number Placeholder 2">
            <a:extLst>
              <a:ext uri="{FF2B5EF4-FFF2-40B4-BE49-F238E27FC236}">
                <a16:creationId xmlns:a16="http://schemas.microsoft.com/office/drawing/2014/main" id="{441D7EDD-74FE-401A-B8AC-E7CC8A744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81C7D04-4A97-4A1A-B2E2-9BB5DA40921E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5124" name="TextBox 3">
            <a:extLst>
              <a:ext uri="{FF2B5EF4-FFF2-40B4-BE49-F238E27FC236}">
                <a16:creationId xmlns:a16="http://schemas.microsoft.com/office/drawing/2014/main" id="{427BA668-75A5-4E94-9312-ABD3A17C2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971800"/>
            <a:ext cx="4410075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Queries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Commercial Systems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Retrieval Features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Indexing in the FIDS System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Lead-in to Object Recognition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661389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>
            <a:extLst>
              <a:ext uri="{FF2B5EF4-FFF2-40B4-BE49-F238E27FC236}">
                <a16:creationId xmlns:a16="http://schemas.microsoft.com/office/drawing/2014/main" id="{72548FB6-52DC-498D-8810-7000D8A6B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E04C4F7-10C2-4B63-9DD3-08D770BFC5EC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6208304-5966-4DF9-81AC-0E41859077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617538"/>
            <a:ext cx="7800975" cy="1143000"/>
          </a:xfrm>
        </p:spPr>
        <p:txBody>
          <a:bodyPr lIns="0" rIns="0"/>
          <a:lstStyle/>
          <a:p>
            <a:pPr eaLnBrk="1" hangingPunct="1"/>
            <a:r>
              <a:rPr lang="en-US" altLang="en-US" sz="3600"/>
              <a:t>Content-based Image Retrieval (CBIR)</a:t>
            </a:r>
            <a:endParaRPr lang="en-US" altLang="en-US" sz="4000"/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56928677-C1F8-41E7-B995-528F321400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Searching a large database for images that </a:t>
            </a:r>
            <a:r>
              <a:rPr lang="en-US" altLang="en-US" i="1">
                <a:solidFill>
                  <a:schemeClr val="hlink"/>
                </a:solidFill>
              </a:rPr>
              <a:t>match</a:t>
            </a:r>
            <a:r>
              <a:rPr lang="en-US" altLang="en-US"/>
              <a:t> a query: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lvl="1" eaLnBrk="1" hangingPunct="1"/>
            <a:r>
              <a:rPr lang="en-US" altLang="en-US"/>
              <a:t>What kinds of databases?</a:t>
            </a:r>
          </a:p>
          <a:p>
            <a:pPr lvl="1" eaLnBrk="1" hangingPunct="1"/>
            <a:r>
              <a:rPr lang="en-US" altLang="en-US"/>
              <a:t>What kinds of queries?</a:t>
            </a:r>
          </a:p>
          <a:p>
            <a:pPr lvl="1" eaLnBrk="1" hangingPunct="1"/>
            <a:r>
              <a:rPr lang="en-US" altLang="en-US"/>
              <a:t>What constitutes a match?</a:t>
            </a:r>
          </a:p>
          <a:p>
            <a:pPr lvl="1" eaLnBrk="1" hangingPunct="1"/>
            <a:r>
              <a:rPr lang="en-US" altLang="en-US"/>
              <a:t>How do we make such searches efficient?</a:t>
            </a:r>
          </a:p>
        </p:txBody>
      </p:sp>
    </p:spTree>
    <p:extLst>
      <p:ext uri="{BB962C8B-B14F-4D97-AF65-F5344CB8AC3E}">
        <p14:creationId xmlns:p14="http://schemas.microsoft.com/office/powerpoint/2010/main" val="2147025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>
            <a:extLst>
              <a:ext uri="{FF2B5EF4-FFF2-40B4-BE49-F238E27FC236}">
                <a16:creationId xmlns:a16="http://schemas.microsoft.com/office/drawing/2014/main" id="{99A60102-7F73-4297-99C4-1E30E7622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BC19EF4-88C7-4EE4-A3BD-A18ED2FDAD3A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7171" name="Rectangle 2050">
            <a:extLst>
              <a:ext uri="{FF2B5EF4-FFF2-40B4-BE49-F238E27FC236}">
                <a16:creationId xmlns:a16="http://schemas.microsoft.com/office/drawing/2014/main" id="{DED3C36D-E08B-4F7E-90E1-523EE91625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7800975" cy="1143000"/>
          </a:xfrm>
        </p:spPr>
        <p:txBody>
          <a:bodyPr lIns="0" rIns="0"/>
          <a:lstStyle/>
          <a:p>
            <a:pPr eaLnBrk="1" hangingPunct="1"/>
            <a:r>
              <a:rPr lang="en-US" altLang="en-US" sz="3600">
                <a:solidFill>
                  <a:schemeClr val="hlink"/>
                </a:solidFill>
                <a:latin typeface="Times (PCL6)" pitchFamily="18" charset="0"/>
              </a:rPr>
              <a:t>Applications</a:t>
            </a:r>
            <a:endParaRPr lang="en-US" altLang="en-US" sz="4000">
              <a:solidFill>
                <a:schemeClr val="hlink"/>
              </a:solidFill>
            </a:endParaRPr>
          </a:p>
        </p:txBody>
      </p:sp>
      <p:sp>
        <p:nvSpPr>
          <p:cNvPr id="7172" name="Rectangle 2051">
            <a:extLst>
              <a:ext uri="{FF2B5EF4-FFF2-40B4-BE49-F238E27FC236}">
                <a16:creationId xmlns:a16="http://schemas.microsoft.com/office/drawing/2014/main" id="{3E5F2D72-49D7-43AF-8E27-7E341D2FEF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2400" cy="4459287"/>
          </a:xfrm>
        </p:spPr>
        <p:txBody>
          <a:bodyPr/>
          <a:lstStyle/>
          <a:p>
            <a:pPr lvl="1" eaLnBrk="1" hangingPunct="1"/>
            <a:r>
              <a:rPr lang="en-US" altLang="en-US" sz="2400"/>
              <a:t>Art Collections 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chemeClr val="tx2"/>
                </a:solidFill>
              </a:rPr>
              <a:t>e.g. Fine Arts Museum of San Francisco</a:t>
            </a:r>
          </a:p>
          <a:p>
            <a:pPr lvl="1" eaLnBrk="1" hangingPunct="1"/>
            <a:r>
              <a:rPr lang="en-US" altLang="en-US" sz="2400"/>
              <a:t>Medical Image Databases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rgbClr val="A50021"/>
                </a:solidFill>
              </a:rPr>
              <a:t>CT, MRI, Ultrasound, The Visible Human</a:t>
            </a:r>
          </a:p>
          <a:p>
            <a:pPr lvl="1" eaLnBrk="1" hangingPunct="1"/>
            <a:r>
              <a:rPr lang="en-US" altLang="en-US" sz="2400"/>
              <a:t>Scientific Databases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rgbClr val="008000"/>
                </a:solidFill>
              </a:rPr>
              <a:t>e.g. Earth Sciences</a:t>
            </a:r>
          </a:p>
          <a:p>
            <a:pPr lvl="1" eaLnBrk="1" hangingPunct="1"/>
            <a:r>
              <a:rPr lang="en-US" altLang="en-US" sz="2400"/>
              <a:t>General Image Collections for Licensing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chemeClr val="folHlink"/>
                </a:solidFill>
              </a:rPr>
              <a:t>Corbis, Getty Images</a:t>
            </a:r>
          </a:p>
          <a:p>
            <a:pPr lvl="1" eaLnBrk="1" hangingPunct="1"/>
            <a:r>
              <a:rPr lang="en-US" altLang="en-US" sz="2400"/>
              <a:t>The World Wide Web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rgbClr val="7030A0"/>
                </a:solidFill>
              </a:rPr>
              <a:t>Google, Microsoft, etc</a:t>
            </a:r>
          </a:p>
        </p:txBody>
      </p:sp>
    </p:spTree>
    <p:extLst>
      <p:ext uri="{BB962C8B-B14F-4D97-AF65-F5344CB8AC3E}">
        <p14:creationId xmlns:p14="http://schemas.microsoft.com/office/powerpoint/2010/main" val="3441285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>
            <a:extLst>
              <a:ext uri="{FF2B5EF4-FFF2-40B4-BE49-F238E27FC236}">
                <a16:creationId xmlns:a16="http://schemas.microsoft.com/office/drawing/2014/main" id="{208AE18D-56A5-4907-9EB3-06735BAAE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0C91C2A-1D60-44B7-BB46-9ED5F6860E48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098C8A43-9708-4420-9F7F-C2B627A000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7800975" cy="1143000"/>
          </a:xfrm>
        </p:spPr>
        <p:txBody>
          <a:bodyPr lIns="0" rIns="0"/>
          <a:lstStyle/>
          <a:p>
            <a:pPr eaLnBrk="1" hangingPunct="1"/>
            <a:r>
              <a:rPr lang="en-US" altLang="en-US" sz="3600">
                <a:solidFill>
                  <a:schemeClr val="hlink"/>
                </a:solidFill>
                <a:latin typeface="Times (PCL6)" pitchFamily="18" charset="0"/>
              </a:rPr>
              <a:t>What is a query?</a:t>
            </a:r>
            <a:endParaRPr lang="en-US" altLang="en-US" sz="4000">
              <a:solidFill>
                <a:schemeClr val="hlink"/>
              </a:solidFill>
            </a:endParaRPr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B516E9E1-5504-4C7C-91B6-01331B448A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buFont typeface="Wingdings" panose="05000000000000000000" pitchFamily="2" charset="2"/>
              <a:buNone/>
            </a:pPr>
            <a:endParaRPr lang="en-US" altLang="en-US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en-US"/>
              <a:t>an </a:t>
            </a:r>
            <a:r>
              <a:rPr lang="en-US" altLang="en-US">
                <a:solidFill>
                  <a:srgbClr val="008000"/>
                </a:solidFill>
              </a:rPr>
              <a:t>image</a:t>
            </a:r>
            <a:r>
              <a:rPr lang="en-US" altLang="en-US"/>
              <a:t> you already have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endParaRPr lang="en-US" altLang="en-US">
              <a:solidFill>
                <a:srgbClr val="A50021"/>
              </a:solidFill>
            </a:endParaRPr>
          </a:p>
          <a:p>
            <a:pPr lvl="1" eaLnBrk="1" hangingPunct="1"/>
            <a:r>
              <a:rPr lang="en-US" altLang="en-US"/>
              <a:t>a rough </a:t>
            </a:r>
            <a:r>
              <a:rPr lang="en-US" altLang="en-US">
                <a:solidFill>
                  <a:srgbClr val="008000"/>
                </a:solidFill>
              </a:rPr>
              <a:t>sketch</a:t>
            </a:r>
            <a:r>
              <a:rPr lang="en-US" altLang="en-US"/>
              <a:t> you draw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   </a:t>
            </a:r>
            <a:endParaRPr lang="en-US" altLang="en-US">
              <a:solidFill>
                <a:schemeClr val="folHlink"/>
              </a:solidFill>
            </a:endParaRPr>
          </a:p>
          <a:p>
            <a:pPr lvl="1" eaLnBrk="1" hangingPunct="1"/>
            <a:r>
              <a:rPr lang="en-US" altLang="en-US"/>
              <a:t>a </a:t>
            </a:r>
            <a:r>
              <a:rPr lang="en-US" altLang="en-US">
                <a:solidFill>
                  <a:srgbClr val="008000"/>
                </a:solidFill>
              </a:rPr>
              <a:t>symbolic description</a:t>
            </a:r>
            <a:r>
              <a:rPr lang="en-US" altLang="en-US"/>
              <a:t> of what you want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   </a:t>
            </a:r>
            <a:r>
              <a:rPr lang="en-US" altLang="en-US">
                <a:solidFill>
                  <a:schemeClr val="folHlink"/>
                </a:solidFill>
              </a:rPr>
              <a:t>e.g. an image of a man and a woman on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folHlink"/>
                </a:solidFill>
              </a:rPr>
              <a:t>   a beach</a:t>
            </a:r>
          </a:p>
        </p:txBody>
      </p:sp>
    </p:spTree>
    <p:extLst>
      <p:ext uri="{BB962C8B-B14F-4D97-AF65-F5344CB8AC3E}">
        <p14:creationId xmlns:p14="http://schemas.microsoft.com/office/powerpoint/2010/main" val="464147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4">
            <a:extLst>
              <a:ext uri="{FF2B5EF4-FFF2-40B4-BE49-F238E27FC236}">
                <a16:creationId xmlns:a16="http://schemas.microsoft.com/office/drawing/2014/main" id="{48381E1D-E5A6-45EE-B9D7-2FBFBD16E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32C7A6E-9406-4730-A1C6-73D4C14BB9FE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3A2C66B-09AD-4373-BFF9-747FC704D6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Some Systems You Can Try</a:t>
            </a:r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B40E8A37-B0E3-4342-9DA7-DEFD56643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13" y="3124200"/>
            <a:ext cx="8366125" cy="295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altLang="en-US" sz="2400" dirty="0"/>
              <a:t> Corbis sells sold high-quality images for use in advertising,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400" dirty="0"/>
              <a:t>   marketing, illustrating, etc. </a:t>
            </a:r>
            <a:r>
              <a:rPr lang="en-US" altLang="en-US" sz="2400" dirty="0">
                <a:solidFill>
                  <a:srgbClr val="FF0000"/>
                </a:solidFill>
              </a:rPr>
              <a:t>Corbis was sold to a Chinese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400" dirty="0">
                <a:solidFill>
                  <a:srgbClr val="FF0000"/>
                </a:solidFill>
              </a:rPr>
              <a:t>   company, but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400" dirty="0">
                <a:solidFill>
                  <a:srgbClr val="FF0000"/>
                </a:solidFill>
              </a:rPr>
              <a:t> 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defRPr/>
            </a:pPr>
            <a:r>
              <a:rPr lang="en-US" altLang="en-US" sz="2400" dirty="0">
                <a:solidFill>
                  <a:srgbClr val="FF0000"/>
                </a:solidFill>
              </a:rPr>
              <a:t>Getty images now provides the image sales.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altLang="en-US" sz="2400" dirty="0"/>
              <a:t> </a:t>
            </a:r>
            <a:r>
              <a:rPr lang="en-US" altLang="en-US" sz="1800" dirty="0">
                <a:hlinkClick r:id="rId2"/>
              </a:rPr>
              <a:t>http://www.gettyimages.com/search/2/image?excludenudity=true&amp;sort=best</a:t>
            </a:r>
            <a:endParaRPr lang="en-US" altLang="en-US" sz="18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endParaRPr lang="en-US" altLang="en-US" sz="1800" dirty="0"/>
          </a:p>
        </p:txBody>
      </p:sp>
      <p:cxnSp>
        <p:nvCxnSpPr>
          <p:cNvPr id="9221" name="Straight Connector 2">
            <a:extLst>
              <a:ext uri="{FF2B5EF4-FFF2-40B4-BE49-F238E27FC236}">
                <a16:creationId xmlns:a16="http://schemas.microsoft.com/office/drawing/2014/main" id="{ECA54A4B-CD05-4910-9BBE-E7ED28B3CE6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76400" y="3236913"/>
            <a:ext cx="457200" cy="304800"/>
          </a:xfrm>
          <a:prstGeom prst="line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166635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A5DA338A-3A33-4C49-90DD-3EEDBFB11C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Google Image</a:t>
            </a:r>
          </a:p>
        </p:txBody>
      </p:sp>
      <p:sp>
        <p:nvSpPr>
          <p:cNvPr id="10243" name="Slide Number Placeholder 2">
            <a:extLst>
              <a:ext uri="{FF2B5EF4-FFF2-40B4-BE49-F238E27FC236}">
                <a16:creationId xmlns:a16="http://schemas.microsoft.com/office/drawing/2014/main" id="{2003ADCA-751D-4730-BA11-EB59DD406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2994D8E-B550-4FA5-8AFB-DC7AAC5FB93B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10244" name="TextBox 3">
            <a:extLst>
              <a:ext uri="{FF2B5EF4-FFF2-40B4-BE49-F238E27FC236}">
                <a16:creationId xmlns:a16="http://schemas.microsoft.com/office/drawing/2014/main" id="{D431C9E4-DEA2-44B3-8C83-35FE5FD2A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667000"/>
            <a:ext cx="53371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Google Images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hlinkClick r:id="rId2"/>
              </a:rPr>
              <a:t>http://www.google.com/imghp</a:t>
            </a: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45" name="TextBox 1">
            <a:extLst>
              <a:ext uri="{FF2B5EF4-FFF2-40B4-BE49-F238E27FC236}">
                <a16:creationId xmlns:a16="http://schemas.microsoft.com/office/drawing/2014/main" id="{6C715C76-C5B5-4D38-BAF0-06369E1C7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237038"/>
            <a:ext cx="29606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Try the camera icon.</a:t>
            </a:r>
          </a:p>
        </p:txBody>
      </p:sp>
    </p:spTree>
    <p:extLst>
      <p:ext uri="{BB962C8B-B14F-4D97-AF65-F5344CB8AC3E}">
        <p14:creationId xmlns:p14="http://schemas.microsoft.com/office/powerpoint/2010/main" val="3606365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3AE2D83B-CF8B-4F7C-A62C-7AE3BD3742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Microsoft Bing</a:t>
            </a:r>
          </a:p>
        </p:txBody>
      </p:sp>
      <p:sp>
        <p:nvSpPr>
          <p:cNvPr id="11267" name="Slide Number Placeholder 2">
            <a:extLst>
              <a:ext uri="{FF2B5EF4-FFF2-40B4-BE49-F238E27FC236}">
                <a16:creationId xmlns:a16="http://schemas.microsoft.com/office/drawing/2014/main" id="{CE61C9D1-6FAF-43AC-B40C-4268E476F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D364261-CF5C-4887-9CE1-0EFED100CDC8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11268" name="TextBox 3">
            <a:extLst>
              <a:ext uri="{FF2B5EF4-FFF2-40B4-BE49-F238E27FC236}">
                <a16:creationId xmlns:a16="http://schemas.microsoft.com/office/drawing/2014/main" id="{406D0CF1-4D22-4071-903F-9C2934C0E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667000"/>
            <a:ext cx="53371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 dirty="0"/>
              <a:t> </a:t>
            </a:r>
            <a:r>
              <a:rPr lang="en-US" altLang="en-US" sz="2400" dirty="0">
                <a:hlinkClick r:id="rId2"/>
              </a:rPr>
              <a:t>http://www.bing.com/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88979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4">
            <a:extLst>
              <a:ext uri="{FF2B5EF4-FFF2-40B4-BE49-F238E27FC236}">
                <a16:creationId xmlns:a16="http://schemas.microsoft.com/office/drawing/2014/main" id="{12C61AC1-5BBE-47A7-B6F2-79C7B8A22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6C7B252-F9CE-4E8A-B3B4-8B54FB924A95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12291" name="Rectangle 1026">
            <a:extLst>
              <a:ext uri="{FF2B5EF4-FFF2-40B4-BE49-F238E27FC236}">
                <a16:creationId xmlns:a16="http://schemas.microsoft.com/office/drawing/2014/main" id="{76191F4D-8BF2-4133-98EF-5AB549AFDD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Problem with Text-Based Search</a:t>
            </a:r>
          </a:p>
        </p:txBody>
      </p:sp>
      <p:sp>
        <p:nvSpPr>
          <p:cNvPr id="12292" name="Text Box 1028">
            <a:extLst>
              <a:ext uri="{FF2B5EF4-FFF2-40B4-BE49-F238E27FC236}">
                <a16:creationId xmlns:a16="http://schemas.microsoft.com/office/drawing/2014/main" id="{51799FC2-B997-4D2F-BDA0-823EFA775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514600"/>
            <a:ext cx="7196138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Retrieval for pigs for the color chapter of my book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Small company (was called Ditto)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Allows you to search for pictures from web pages</a:t>
            </a:r>
          </a:p>
        </p:txBody>
      </p:sp>
      <p:pic>
        <p:nvPicPr>
          <p:cNvPr id="12293" name="Picture 1029" descr="nopigs">
            <a:extLst>
              <a:ext uri="{FF2B5EF4-FFF2-40B4-BE49-F238E27FC236}">
                <a16:creationId xmlns:a16="http://schemas.microsoft.com/office/drawing/2014/main" id="{C0229D45-BB06-4962-A659-747628CCF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648200"/>
            <a:ext cx="2514600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030" descr="pigs1">
            <a:extLst>
              <a:ext uri="{FF2B5EF4-FFF2-40B4-BE49-F238E27FC236}">
                <a16:creationId xmlns:a16="http://schemas.microsoft.com/office/drawing/2014/main" id="{AD34C2C9-8BA7-45BA-A341-A1F50E353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667250"/>
            <a:ext cx="2743200" cy="171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328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>
            <a:extLst>
              <a:ext uri="{FF2B5EF4-FFF2-40B4-BE49-F238E27FC236}">
                <a16:creationId xmlns:a16="http://schemas.microsoft.com/office/drawing/2014/main" id="{48DAFB91-A054-436D-A162-6D24F1F55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59E3A5E-57EA-4AEE-8F6C-EC91D0430F6D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5C9FB49C-0FBF-4E07-AEDE-A7676BC5DE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Arial" panose="020B0604020202020204" pitchFamily="34" charset="0"/>
              </a:rPr>
              <a:t> Features</a:t>
            </a:r>
          </a:p>
        </p:txBody>
      </p:sp>
      <p:sp>
        <p:nvSpPr>
          <p:cNvPr id="13316" name="Rectangle 7">
            <a:extLst>
              <a:ext uri="{FF2B5EF4-FFF2-40B4-BE49-F238E27FC236}">
                <a16:creationId xmlns:a16="http://schemas.microsoft.com/office/drawing/2014/main" id="{774CE6ED-995A-4A30-AD30-99E1BFA48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3317" name="Rectangle 9">
            <a:extLst>
              <a:ext uri="{FF2B5EF4-FFF2-40B4-BE49-F238E27FC236}">
                <a16:creationId xmlns:a16="http://schemas.microsoft.com/office/drawing/2014/main" id="{F4347278-E527-43FD-8BB8-86492BB27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3318" name="Text Box 14">
            <a:extLst>
              <a:ext uri="{FF2B5EF4-FFF2-40B4-BE49-F238E27FC236}">
                <a16:creationId xmlns:a16="http://schemas.microsoft.com/office/drawing/2014/main" id="{DF5D06D8-A187-4775-8769-E5C10EB65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2401888"/>
            <a:ext cx="7400925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latin typeface="Script MT Bold" panose="03040602040607080904" pitchFamily="66" charset="0"/>
              </a:rPr>
              <a:t> </a:t>
            </a:r>
            <a:r>
              <a:rPr lang="en-US" altLang="en-US" sz="2400">
                <a:latin typeface="Arial" panose="020B0604020202020204" pitchFamily="34" charset="0"/>
              </a:rPr>
              <a:t>Color </a:t>
            </a:r>
            <a:r>
              <a:rPr lang="en-US" altLang="en-US" sz="2400">
                <a:solidFill>
                  <a:srgbClr val="A50021"/>
                </a:solidFill>
                <a:latin typeface="Arial" panose="020B0604020202020204" pitchFamily="34" charset="0"/>
              </a:rPr>
              <a:t>  (histograms, gridded layout, wavelets)</a:t>
            </a: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latin typeface="Arial" panose="020B0604020202020204" pitchFamily="34" charset="0"/>
              </a:rPr>
              <a:t> Texture </a:t>
            </a:r>
            <a:r>
              <a:rPr lang="en-US" altLang="en-US" sz="2400">
                <a:solidFill>
                  <a:srgbClr val="008000"/>
                </a:solidFill>
                <a:latin typeface="Arial" panose="020B0604020202020204" pitchFamily="34" charset="0"/>
              </a:rPr>
              <a:t>(Laws, Gabor filters, local binary pattern)</a:t>
            </a: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latin typeface="Arial" panose="020B0604020202020204" pitchFamily="34" charset="0"/>
              </a:rPr>
              <a:t> Shape </a:t>
            </a:r>
            <a:r>
              <a:rPr lang="en-US" altLang="en-US" sz="2400">
                <a:solidFill>
                  <a:schemeClr val="tx2"/>
                </a:solidFill>
                <a:latin typeface="Arial" panose="020B0604020202020204" pitchFamily="34" charset="0"/>
              </a:rPr>
              <a:t>(first segment the image, then use statistical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              </a:t>
            </a:r>
            <a:r>
              <a:rPr lang="en-US" altLang="en-US" sz="2400">
                <a:solidFill>
                  <a:schemeClr val="tx2"/>
                </a:solidFill>
                <a:latin typeface="Arial" panose="020B0604020202020204" pitchFamily="34" charset="0"/>
              </a:rPr>
              <a:t>or structural shape similarity measures)</a:t>
            </a: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latin typeface="Arial" panose="020B0604020202020204" pitchFamily="34" charset="0"/>
              </a:rPr>
              <a:t> Objects and their Relationships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  </a:t>
            </a:r>
            <a:r>
              <a:rPr lang="en-US" altLang="en-US" sz="2400">
                <a:solidFill>
                  <a:schemeClr val="hlink"/>
                </a:solidFill>
                <a:latin typeface="Arial" panose="020B0604020202020204" pitchFamily="34" charset="0"/>
              </a:rPr>
              <a:t>This is the most powerful, but you have to be able to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  <a:latin typeface="Arial" panose="020B0604020202020204" pitchFamily="34" charset="0"/>
              </a:rPr>
              <a:t>   recognize the objects!</a:t>
            </a:r>
            <a:endParaRPr lang="en-US" altLang="en-US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393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>
            <a:extLst>
              <a:ext uri="{FF2B5EF4-FFF2-40B4-BE49-F238E27FC236}">
                <a16:creationId xmlns:a16="http://schemas.microsoft.com/office/drawing/2014/main" id="{F912FDEE-96A8-4BF7-B2ED-10FF3540B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6DCFA69-31C3-4CA1-8F17-CABC0C4B95C2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14339" name="Rectangle 1026">
            <a:extLst>
              <a:ext uri="{FF2B5EF4-FFF2-40B4-BE49-F238E27FC236}">
                <a16:creationId xmlns:a16="http://schemas.microsoft.com/office/drawing/2014/main" id="{9FAAE44C-F47D-4600-9380-DF77B13359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 Color Histograms</a:t>
            </a:r>
          </a:p>
        </p:txBody>
      </p:sp>
      <p:sp>
        <p:nvSpPr>
          <p:cNvPr id="14340" name="Rectangle 1027">
            <a:extLst>
              <a:ext uri="{FF2B5EF4-FFF2-40B4-BE49-F238E27FC236}">
                <a16:creationId xmlns:a16="http://schemas.microsoft.com/office/drawing/2014/main" id="{D2687E26-1C68-4F99-A9B2-5943B5281F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4341" name="Rectangle 1028">
            <a:extLst>
              <a:ext uri="{FF2B5EF4-FFF2-40B4-BE49-F238E27FC236}">
                <a16:creationId xmlns:a16="http://schemas.microsoft.com/office/drawing/2014/main" id="{7200A792-2E5F-443B-937D-4F01E883D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4342" name="Text Box 1030">
            <a:extLst>
              <a:ext uri="{FF2B5EF4-FFF2-40B4-BE49-F238E27FC236}">
                <a16:creationId xmlns:a16="http://schemas.microsoft.com/office/drawing/2014/main" id="{64B17DB9-5531-4D75-98DB-4386BAB37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2630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pic>
        <p:nvPicPr>
          <p:cNvPr id="14343" name="Picture 1031">
            <a:extLst>
              <a:ext uri="{FF2B5EF4-FFF2-40B4-BE49-F238E27FC236}">
                <a16:creationId xmlns:a16="http://schemas.microsoft.com/office/drawing/2014/main" id="{695DD1AA-3F1F-4402-B767-5EA59E06C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81200"/>
            <a:ext cx="60198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D80CD16-0DD2-415B-A898-8F00721A8F72}"/>
                  </a:ext>
                </a:extLst>
              </p14:cNvPr>
              <p14:cNvContentPartPr/>
              <p14:nvPr/>
            </p14:nvContentPartPr>
            <p14:xfrm>
              <a:off x="2594880" y="1441440"/>
              <a:ext cx="1219320" cy="2696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D80CD16-0DD2-415B-A898-8F00721A8F7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85520" y="1432080"/>
                <a:ext cx="1238040" cy="271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0130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>
            <a:extLst>
              <a:ext uri="{FF2B5EF4-FFF2-40B4-BE49-F238E27FC236}">
                <a16:creationId xmlns:a16="http://schemas.microsoft.com/office/drawing/2014/main" id="{A30ECFDD-DA6C-42EA-B978-CE6EDE1E1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29BDBBF-9C07-4A6F-9DAE-282C6EF4E855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15363" name="Rectangle 1026">
            <a:extLst>
              <a:ext uri="{FF2B5EF4-FFF2-40B4-BE49-F238E27FC236}">
                <a16:creationId xmlns:a16="http://schemas.microsoft.com/office/drawing/2014/main" id="{310A6EC0-FEF3-4A7A-9684-DEB8DB1752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Gridded Color</a:t>
            </a:r>
          </a:p>
        </p:txBody>
      </p:sp>
      <p:pic>
        <p:nvPicPr>
          <p:cNvPr id="15364" name="Picture 1027" descr="pigs1">
            <a:extLst>
              <a:ext uri="{FF2B5EF4-FFF2-40B4-BE49-F238E27FC236}">
                <a16:creationId xmlns:a16="http://schemas.microsoft.com/office/drawing/2014/main" id="{C486B7B9-254A-4E59-AB30-0416FC6C7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200400"/>
            <a:ext cx="3505200" cy="219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1028" descr="pigsCorbis">
            <a:extLst>
              <a:ext uri="{FF2B5EF4-FFF2-40B4-BE49-F238E27FC236}">
                <a16:creationId xmlns:a16="http://schemas.microsoft.com/office/drawing/2014/main" id="{03C46C17-0665-45C6-853F-35D32944B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200400"/>
            <a:ext cx="3378200" cy="21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Rectangle 1029">
            <a:extLst>
              <a:ext uri="{FF2B5EF4-FFF2-40B4-BE49-F238E27FC236}">
                <a16:creationId xmlns:a16="http://schemas.microsoft.com/office/drawing/2014/main" id="{4B5B4FBE-C911-423A-8D7F-4C5721F2A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200400"/>
            <a:ext cx="3505200" cy="220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5367" name="Rectangle 1030">
            <a:extLst>
              <a:ext uri="{FF2B5EF4-FFF2-40B4-BE49-F238E27FC236}">
                <a16:creationId xmlns:a16="http://schemas.microsoft.com/office/drawing/2014/main" id="{B7D19619-2901-47E6-91E2-4F50AD7A0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200400"/>
            <a:ext cx="3352800" cy="220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5368" name="Line 1031">
            <a:extLst>
              <a:ext uri="{FF2B5EF4-FFF2-40B4-BE49-F238E27FC236}">
                <a16:creationId xmlns:a16="http://schemas.microsoft.com/office/drawing/2014/main" id="{22450D80-179E-4D20-905A-B003789EB3C7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4267200"/>
            <a:ext cx="3505200" cy="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69" name="Line 1032">
            <a:extLst>
              <a:ext uri="{FF2B5EF4-FFF2-40B4-BE49-F238E27FC236}">
                <a16:creationId xmlns:a16="http://schemas.microsoft.com/office/drawing/2014/main" id="{8A9C88BB-B09B-433D-831F-B7AD975EA1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4267200"/>
            <a:ext cx="3352800" cy="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70" name="Line 1033">
            <a:extLst>
              <a:ext uri="{FF2B5EF4-FFF2-40B4-BE49-F238E27FC236}">
                <a16:creationId xmlns:a16="http://schemas.microsoft.com/office/drawing/2014/main" id="{15DB907C-93B7-477D-BB4A-BF7DA27DAE0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3200400"/>
            <a:ext cx="0" cy="220980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71" name="Line 1034">
            <a:extLst>
              <a:ext uri="{FF2B5EF4-FFF2-40B4-BE49-F238E27FC236}">
                <a16:creationId xmlns:a16="http://schemas.microsoft.com/office/drawing/2014/main" id="{48EF4AAD-4D60-4BC9-A9CF-FB211BB6DD1D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200400"/>
            <a:ext cx="0" cy="220980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72" name="Text Box 1035">
            <a:extLst>
              <a:ext uri="{FF2B5EF4-FFF2-40B4-BE49-F238E27FC236}">
                <a16:creationId xmlns:a16="http://schemas.microsoft.com/office/drawing/2014/main" id="{5E75D3C0-5AB4-423D-ACCD-EB1C3F8E1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133600"/>
            <a:ext cx="7646988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Gridded color distance is the sum of the color distances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in each of the corresponding grid squares.</a:t>
            </a:r>
          </a:p>
        </p:txBody>
      </p:sp>
      <p:sp>
        <p:nvSpPr>
          <p:cNvPr id="15373" name="Text Box 1036">
            <a:extLst>
              <a:ext uri="{FF2B5EF4-FFF2-40B4-BE49-F238E27FC236}">
                <a16:creationId xmlns:a16="http://schemas.microsoft.com/office/drawing/2014/main" id="{54105929-84A4-413B-B847-C5B00CB47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791200"/>
            <a:ext cx="8455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rgbClr val="A50021"/>
                </a:solidFill>
              </a:rPr>
              <a:t>What color distance would you use for a pair of grid squares?</a:t>
            </a:r>
          </a:p>
        </p:txBody>
      </p:sp>
      <p:sp>
        <p:nvSpPr>
          <p:cNvPr id="15374" name="Text Box 1037">
            <a:extLst>
              <a:ext uri="{FF2B5EF4-FFF2-40B4-BE49-F238E27FC236}">
                <a16:creationId xmlns:a16="http://schemas.microsoft.com/office/drawing/2014/main" id="{08F9997A-5851-46B6-8D58-2CCD34D77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3233738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5375" name="Text Box 1038">
            <a:extLst>
              <a:ext uri="{FF2B5EF4-FFF2-40B4-BE49-F238E27FC236}">
                <a16:creationId xmlns:a16="http://schemas.microsoft.com/office/drawing/2014/main" id="{BE7B4113-BDFF-476E-9BC5-C9B998E32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200400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5376" name="Text Box 1039">
            <a:extLst>
              <a:ext uri="{FF2B5EF4-FFF2-40B4-BE49-F238E27FC236}">
                <a16:creationId xmlns:a16="http://schemas.microsoft.com/office/drawing/2014/main" id="{0C8C9A4D-287B-4250-BE53-6BEB9BFF2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200400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5377" name="Text Box 1040">
            <a:extLst>
              <a:ext uri="{FF2B5EF4-FFF2-40B4-BE49-F238E27FC236}">
                <a16:creationId xmlns:a16="http://schemas.microsoft.com/office/drawing/2014/main" id="{973D5BCF-70D3-43EC-A31B-0E663BA6D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7325" y="3157538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5378" name="Text Box 1041">
            <a:extLst>
              <a:ext uri="{FF2B5EF4-FFF2-40B4-BE49-F238E27FC236}">
                <a16:creationId xmlns:a16="http://schemas.microsoft.com/office/drawing/2014/main" id="{C830F25D-5B59-4D71-944A-3AF40FC616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4224338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3</a:t>
            </a:r>
          </a:p>
        </p:txBody>
      </p:sp>
      <p:sp>
        <p:nvSpPr>
          <p:cNvPr id="15379" name="Text Box 1042">
            <a:extLst>
              <a:ext uri="{FF2B5EF4-FFF2-40B4-BE49-F238E27FC236}">
                <a16:creationId xmlns:a16="http://schemas.microsoft.com/office/drawing/2014/main" id="{DABAFF5F-AE1E-4C01-8DFF-B9F4FB6D7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925" y="4224338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3</a:t>
            </a:r>
          </a:p>
        </p:txBody>
      </p:sp>
      <p:sp>
        <p:nvSpPr>
          <p:cNvPr id="15380" name="Text Box 1043">
            <a:extLst>
              <a:ext uri="{FF2B5EF4-FFF2-40B4-BE49-F238E27FC236}">
                <a16:creationId xmlns:a16="http://schemas.microsoft.com/office/drawing/2014/main" id="{C77E4644-669E-479C-8F9E-0D72E777A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4224338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4</a:t>
            </a:r>
          </a:p>
        </p:txBody>
      </p:sp>
      <p:sp>
        <p:nvSpPr>
          <p:cNvPr id="15381" name="Text Box 1044">
            <a:extLst>
              <a:ext uri="{FF2B5EF4-FFF2-40B4-BE49-F238E27FC236}">
                <a16:creationId xmlns:a16="http://schemas.microsoft.com/office/drawing/2014/main" id="{DBD59010-425B-47FD-BA0C-F67F23EA0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7325" y="4224338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BD714FB-3007-4241-857C-5FE35DB17F78}"/>
                  </a:ext>
                </a:extLst>
              </p14:cNvPr>
              <p14:cNvContentPartPr/>
              <p14:nvPr/>
            </p14:nvContentPartPr>
            <p14:xfrm>
              <a:off x="2052360" y="3587400"/>
              <a:ext cx="3631680" cy="413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BD714FB-3007-4241-857C-5FE35DB17F7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43000" y="3578040"/>
                <a:ext cx="3650400" cy="43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1543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>
            <a:extLst>
              <a:ext uri="{FF2B5EF4-FFF2-40B4-BE49-F238E27FC236}">
                <a16:creationId xmlns:a16="http://schemas.microsoft.com/office/drawing/2014/main" id="{4538FD9A-0525-4516-8910-4D4614F47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605CBF1-F635-45D2-A71D-025352639FB6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1E3248A7-EA86-45CD-95D3-B150842B75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  Color Layout </a:t>
            </a:r>
            <a:br>
              <a:rPr lang="en-US" altLang="en-US" sz="3600"/>
            </a:br>
            <a:r>
              <a:rPr lang="en-US" altLang="en-US" sz="3600"/>
              <a:t> (IBM’s Gridded Color)</a:t>
            </a: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7B60A592-CE3D-4558-ADE8-57AB9E425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389" name="Rectangle 4">
            <a:extLst>
              <a:ext uri="{FF2B5EF4-FFF2-40B4-BE49-F238E27FC236}">
                <a16:creationId xmlns:a16="http://schemas.microsoft.com/office/drawing/2014/main" id="{88CE2368-8A3C-4865-AEFE-E5E2226CE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390" name="Text Box 5">
            <a:extLst>
              <a:ext uri="{FF2B5EF4-FFF2-40B4-BE49-F238E27FC236}">
                <a16:creationId xmlns:a16="http://schemas.microsoft.com/office/drawing/2014/main" id="{732C0585-0F43-4E73-A3D5-F84E7A702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2630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16391" name="Text Box 7">
            <a:extLst>
              <a:ext uri="{FF2B5EF4-FFF2-40B4-BE49-F238E27FC236}">
                <a16:creationId xmlns:a16="http://schemas.microsoft.com/office/drawing/2014/main" id="{3FEFFF78-7649-4188-9310-CE27AF444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725" y="23256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pic>
        <p:nvPicPr>
          <p:cNvPr id="16392" name="Picture 8">
            <a:extLst>
              <a:ext uri="{FF2B5EF4-FFF2-40B4-BE49-F238E27FC236}">
                <a16:creationId xmlns:a16="http://schemas.microsoft.com/office/drawing/2014/main" id="{C9D2436A-4B5B-43C2-9B3D-2A57DB6F1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057400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7562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>
            <a:extLst>
              <a:ext uri="{FF2B5EF4-FFF2-40B4-BE49-F238E27FC236}">
                <a16:creationId xmlns:a16="http://schemas.microsoft.com/office/drawing/2014/main" id="{F581CD69-AF4E-4770-846D-403EE6A10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70A6B8F-92D8-43BB-9ADA-8C12C1C386C3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17411" name="Rectangle 2050">
            <a:extLst>
              <a:ext uri="{FF2B5EF4-FFF2-40B4-BE49-F238E27FC236}">
                <a16:creationId xmlns:a16="http://schemas.microsoft.com/office/drawing/2014/main" id="{A1D44963-D0FC-4BF1-9EF3-3D5FC8B5D5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Texture Distances</a:t>
            </a:r>
          </a:p>
        </p:txBody>
      </p:sp>
      <p:sp>
        <p:nvSpPr>
          <p:cNvPr id="17412" name="Text Box 2051">
            <a:extLst>
              <a:ext uri="{FF2B5EF4-FFF2-40B4-BE49-F238E27FC236}">
                <a16:creationId xmlns:a16="http://schemas.microsoft.com/office/drawing/2014/main" id="{FE83D1F7-412E-4F09-BF7F-7FB452D4A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514600"/>
            <a:ext cx="7586663" cy="26574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tx2"/>
                </a:solidFill>
              </a:rPr>
              <a:t> Pick and Click (user clicks on a pixel and system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   retrieves images that have in them a region with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   similar texture to the region surrounding it.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tx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tx2"/>
                </a:solidFill>
              </a:rPr>
              <a:t> Gridded (just like gridded color, but use texture).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>
              <a:solidFill>
                <a:schemeClr val="tx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tx2"/>
                </a:solidFill>
              </a:rPr>
              <a:t> Histogram-based (e.g. compare the LBP histograms).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CFDA6FC-15DE-4F31-AB60-7B02DFF09A6B}"/>
                  </a:ext>
                </a:extLst>
              </p14:cNvPr>
              <p14:cNvContentPartPr/>
              <p14:nvPr/>
            </p14:nvContentPartPr>
            <p14:xfrm>
              <a:off x="1390320" y="1337760"/>
              <a:ext cx="7152480" cy="1589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CFDA6FC-15DE-4F31-AB60-7B02DFF09A6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80960" y="1328400"/>
                <a:ext cx="7171200" cy="160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86583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>
            <a:extLst>
              <a:ext uri="{FF2B5EF4-FFF2-40B4-BE49-F238E27FC236}">
                <a16:creationId xmlns:a16="http://schemas.microsoft.com/office/drawing/2014/main" id="{BCFF710F-8C2E-430E-AAD8-5F232F306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3754F38-AA6B-4328-ACB4-A082F97A8510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18435" name="Rectangle 1026">
            <a:extLst>
              <a:ext uri="{FF2B5EF4-FFF2-40B4-BE49-F238E27FC236}">
                <a16:creationId xmlns:a16="http://schemas.microsoft.com/office/drawing/2014/main" id="{280F461C-CB10-4C49-9B01-A01CD6DB5C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 Laws Texture</a:t>
            </a:r>
          </a:p>
        </p:txBody>
      </p:sp>
      <p:sp>
        <p:nvSpPr>
          <p:cNvPr id="18436" name="Rectangle 1027">
            <a:extLst>
              <a:ext uri="{FF2B5EF4-FFF2-40B4-BE49-F238E27FC236}">
                <a16:creationId xmlns:a16="http://schemas.microsoft.com/office/drawing/2014/main" id="{BCB88A4C-FB2F-47D8-BF4A-D1C74BEC5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8437" name="Rectangle 1028">
            <a:extLst>
              <a:ext uri="{FF2B5EF4-FFF2-40B4-BE49-F238E27FC236}">
                <a16:creationId xmlns:a16="http://schemas.microsoft.com/office/drawing/2014/main" id="{938594C1-BA93-43EF-BBA7-AAEBB012E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8438" name="Text Box 1029">
            <a:extLst>
              <a:ext uri="{FF2B5EF4-FFF2-40B4-BE49-F238E27FC236}">
                <a16:creationId xmlns:a16="http://schemas.microsoft.com/office/drawing/2014/main" id="{E10EA2D8-0E66-4797-944D-F3AA9C20A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2630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18439" name="Text Box 1030">
            <a:extLst>
              <a:ext uri="{FF2B5EF4-FFF2-40B4-BE49-F238E27FC236}">
                <a16:creationId xmlns:a16="http://schemas.microsoft.com/office/drawing/2014/main" id="{1634D4E4-B28C-4822-9E29-DC2DE59C9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21732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pic>
        <p:nvPicPr>
          <p:cNvPr id="18440" name="Picture 1031">
            <a:extLst>
              <a:ext uri="{FF2B5EF4-FFF2-40B4-BE49-F238E27FC236}">
                <a16:creationId xmlns:a16="http://schemas.microsoft.com/office/drawing/2014/main" id="{0AD4676B-700B-4D85-AAB1-74852AF93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81200"/>
            <a:ext cx="60198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D49D12E-EC7D-4F77-AD47-EAC3584609BB}"/>
                  </a:ext>
                </a:extLst>
              </p14:cNvPr>
              <p14:cNvContentPartPr/>
              <p14:nvPr/>
            </p14:nvContentPartPr>
            <p14:xfrm>
              <a:off x="3318480" y="2888280"/>
              <a:ext cx="886680" cy="790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D49D12E-EC7D-4F77-AD47-EAC3584609B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09120" y="2878920"/>
                <a:ext cx="905400" cy="809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28166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>
            <a:extLst>
              <a:ext uri="{FF2B5EF4-FFF2-40B4-BE49-F238E27FC236}">
                <a16:creationId xmlns:a16="http://schemas.microsoft.com/office/drawing/2014/main" id="{1CDBD03A-3A87-48A2-A957-E709CF5B7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1EA2F55-16F1-48E0-A8E6-4D01AC5B568E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19459" name="Rectangle 2050">
            <a:extLst>
              <a:ext uri="{FF2B5EF4-FFF2-40B4-BE49-F238E27FC236}">
                <a16:creationId xmlns:a16="http://schemas.microsoft.com/office/drawing/2014/main" id="{2DAD4333-F163-43B8-946A-F7274D11E6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Shape Distances</a:t>
            </a:r>
          </a:p>
        </p:txBody>
      </p:sp>
      <p:sp>
        <p:nvSpPr>
          <p:cNvPr id="19460" name="Text Box 2051">
            <a:extLst>
              <a:ext uri="{FF2B5EF4-FFF2-40B4-BE49-F238E27FC236}">
                <a16:creationId xmlns:a16="http://schemas.microsoft.com/office/drawing/2014/main" id="{00414F0A-725A-4806-B9EF-B6D4ADA956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514600"/>
            <a:ext cx="7424738" cy="26574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</a:t>
            </a:r>
            <a:r>
              <a:rPr lang="en-US" altLang="en-US" sz="2400">
                <a:solidFill>
                  <a:schemeClr val="tx2"/>
                </a:solidFill>
              </a:rPr>
              <a:t>Shape goes one step further than color and texture.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tx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tx2"/>
                </a:solidFill>
              </a:rPr>
              <a:t> It requires identification of regions to compare.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>
              <a:solidFill>
                <a:schemeClr val="tx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tx2"/>
                </a:solidFill>
              </a:rPr>
              <a:t> There have been many shape similarity measures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   suggested for pattern recognition that can be used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   to construct shape distance measures.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1E2F50B-73E8-4157-AD18-29D561224EF9}"/>
                  </a:ext>
                </a:extLst>
              </p14:cNvPr>
              <p14:cNvContentPartPr/>
              <p14:nvPr/>
            </p14:nvContentPartPr>
            <p14:xfrm>
              <a:off x="2797560" y="3649320"/>
              <a:ext cx="3173760" cy="84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1E2F50B-73E8-4157-AD18-29D561224EF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88200" y="3639960"/>
                <a:ext cx="3192480" cy="103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3345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>
            <a:extLst>
              <a:ext uri="{FF2B5EF4-FFF2-40B4-BE49-F238E27FC236}">
                <a16:creationId xmlns:a16="http://schemas.microsoft.com/office/drawing/2014/main" id="{FD273945-C473-40E5-A967-C1E8B56B3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DFE47CC-04E3-4E3B-B8BE-35285A7AA904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950BBC63-91B5-46F2-BF5F-6ECB6CB10D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Global Shape Properties:</a:t>
            </a:r>
            <a:br>
              <a:rPr lang="en-US" altLang="en-US"/>
            </a:br>
            <a:r>
              <a:rPr lang="en-US" altLang="en-US"/>
              <a:t>Projection Matching</a:t>
            </a:r>
          </a:p>
        </p:txBody>
      </p:sp>
      <p:sp>
        <p:nvSpPr>
          <p:cNvPr id="20484" name="Text Box 5">
            <a:extLst>
              <a:ext uri="{FF2B5EF4-FFF2-40B4-BE49-F238E27FC236}">
                <a16:creationId xmlns:a16="http://schemas.microsoft.com/office/drawing/2014/main" id="{6955CC77-0B65-48C4-B60C-5694E9B46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2395538"/>
            <a:ext cx="227965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      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485" name="Rectangle 6">
            <a:extLst>
              <a:ext uri="{FF2B5EF4-FFF2-40B4-BE49-F238E27FC236}">
                <a16:creationId xmlns:a16="http://schemas.microsoft.com/office/drawing/2014/main" id="{F7CDA848-C8E1-46ED-8F7B-62E5359E3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514600"/>
            <a:ext cx="22860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486" name="Line 7">
            <a:extLst>
              <a:ext uri="{FF2B5EF4-FFF2-40B4-BE49-F238E27FC236}">
                <a16:creationId xmlns:a16="http://schemas.microsoft.com/office/drawing/2014/main" id="{4EB2891B-2E59-499A-9409-7CF5FF29A31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25146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87" name="Line 8">
            <a:extLst>
              <a:ext uri="{FF2B5EF4-FFF2-40B4-BE49-F238E27FC236}">
                <a16:creationId xmlns:a16="http://schemas.microsoft.com/office/drawing/2014/main" id="{EDDF85F3-8D31-4A1D-A239-3EDE9C890AD4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35052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88" name="Line 9">
            <a:extLst>
              <a:ext uri="{FF2B5EF4-FFF2-40B4-BE49-F238E27FC236}">
                <a16:creationId xmlns:a16="http://schemas.microsoft.com/office/drawing/2014/main" id="{573D3FDF-3A12-4C0D-AF93-F2D29EB99E5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25146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89" name="Line 10">
            <a:extLst>
              <a:ext uri="{FF2B5EF4-FFF2-40B4-BE49-F238E27FC236}">
                <a16:creationId xmlns:a16="http://schemas.microsoft.com/office/drawing/2014/main" id="{30EA97CA-B37F-47FF-BC9C-633C48A1E402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25146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0" name="Line 11">
            <a:extLst>
              <a:ext uri="{FF2B5EF4-FFF2-40B4-BE49-F238E27FC236}">
                <a16:creationId xmlns:a16="http://schemas.microsoft.com/office/drawing/2014/main" id="{37CA857F-D16B-4191-A6E6-2A7D61DA5064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38100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1" name="Line 12">
            <a:extLst>
              <a:ext uri="{FF2B5EF4-FFF2-40B4-BE49-F238E27FC236}">
                <a16:creationId xmlns:a16="http://schemas.microsoft.com/office/drawing/2014/main" id="{5CCFF8B2-F02B-4F91-AC53-52AFB3D42B22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44196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2" name="Line 13">
            <a:extLst>
              <a:ext uri="{FF2B5EF4-FFF2-40B4-BE49-F238E27FC236}">
                <a16:creationId xmlns:a16="http://schemas.microsoft.com/office/drawing/2014/main" id="{D2E60747-E28B-4214-9680-E6C8923AA5C6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41148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3" name="Line 14">
            <a:extLst>
              <a:ext uri="{FF2B5EF4-FFF2-40B4-BE49-F238E27FC236}">
                <a16:creationId xmlns:a16="http://schemas.microsoft.com/office/drawing/2014/main" id="{801BB192-5545-4D8B-AA21-FFDE1EB46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25146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4" name="Line 15">
            <a:extLst>
              <a:ext uri="{FF2B5EF4-FFF2-40B4-BE49-F238E27FC236}">
                <a16:creationId xmlns:a16="http://schemas.microsoft.com/office/drawing/2014/main" id="{980CA4CE-6DAD-4F06-B7ED-7AC41E3231B5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25146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5" name="Line 16">
            <a:extLst>
              <a:ext uri="{FF2B5EF4-FFF2-40B4-BE49-F238E27FC236}">
                <a16:creationId xmlns:a16="http://schemas.microsoft.com/office/drawing/2014/main" id="{F7C2C986-1D83-441E-B619-4005AC22EDBD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32004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6" name="Line 17">
            <a:extLst>
              <a:ext uri="{FF2B5EF4-FFF2-40B4-BE49-F238E27FC236}">
                <a16:creationId xmlns:a16="http://schemas.microsoft.com/office/drawing/2014/main" id="{3BC3C7F8-DE36-44C4-8725-65AEAD271EB2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28194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7" name="Rectangle 18">
            <a:extLst>
              <a:ext uri="{FF2B5EF4-FFF2-40B4-BE49-F238E27FC236}">
                <a16:creationId xmlns:a16="http://schemas.microsoft.com/office/drawing/2014/main" id="{A85295BE-D400-4FDB-9BC8-2B273D383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8194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498" name="Rectangle 19">
            <a:extLst>
              <a:ext uri="{FF2B5EF4-FFF2-40B4-BE49-F238E27FC236}">
                <a16:creationId xmlns:a16="http://schemas.microsoft.com/office/drawing/2014/main" id="{9D01B671-FC40-43F0-B346-4E9FC7467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8194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499" name="Rectangle 20">
            <a:extLst>
              <a:ext uri="{FF2B5EF4-FFF2-40B4-BE49-F238E27FC236}">
                <a16:creationId xmlns:a16="http://schemas.microsoft.com/office/drawing/2014/main" id="{5DB2950B-90A2-402D-B306-4C9A86751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8194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0" name="Rectangle 21">
            <a:extLst>
              <a:ext uri="{FF2B5EF4-FFF2-40B4-BE49-F238E27FC236}">
                <a16:creationId xmlns:a16="http://schemas.microsoft.com/office/drawing/2014/main" id="{7FE029C8-AFA7-4157-B386-0EC936937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8194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1" name="Rectangle 22">
            <a:extLst>
              <a:ext uri="{FF2B5EF4-FFF2-40B4-BE49-F238E27FC236}">
                <a16:creationId xmlns:a16="http://schemas.microsoft.com/office/drawing/2014/main" id="{7C665B30-7E25-4E9F-B77E-061125114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2004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2" name="Rectangle 23">
            <a:extLst>
              <a:ext uri="{FF2B5EF4-FFF2-40B4-BE49-F238E27FC236}">
                <a16:creationId xmlns:a16="http://schemas.microsoft.com/office/drawing/2014/main" id="{22F33F41-83B1-4E4B-B5F4-383B1F445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505200"/>
            <a:ext cx="381000" cy="3048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3" name="Rectangle 24">
            <a:extLst>
              <a:ext uri="{FF2B5EF4-FFF2-40B4-BE49-F238E27FC236}">
                <a16:creationId xmlns:a16="http://schemas.microsoft.com/office/drawing/2014/main" id="{AE278079-9E66-441D-8682-3C76809B7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810000"/>
            <a:ext cx="381000" cy="3048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4" name="Rectangle 25">
            <a:extLst>
              <a:ext uri="{FF2B5EF4-FFF2-40B4-BE49-F238E27FC236}">
                <a16:creationId xmlns:a16="http://schemas.microsoft.com/office/drawing/2014/main" id="{9A0A700D-D936-41D0-8627-D5EA192B7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505200"/>
            <a:ext cx="381000" cy="3048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5" name="Rectangle 26">
            <a:extLst>
              <a:ext uri="{FF2B5EF4-FFF2-40B4-BE49-F238E27FC236}">
                <a16:creationId xmlns:a16="http://schemas.microsoft.com/office/drawing/2014/main" id="{48BF19F4-2310-4117-A288-5F83DBBEC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505200"/>
            <a:ext cx="381000" cy="3048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6" name="Rectangle 28">
            <a:extLst>
              <a:ext uri="{FF2B5EF4-FFF2-40B4-BE49-F238E27FC236}">
                <a16:creationId xmlns:a16="http://schemas.microsoft.com/office/drawing/2014/main" id="{4818C9C7-3EF3-492B-8CAD-7D7DE66EB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810000"/>
            <a:ext cx="381000" cy="3048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7" name="Text Box 30">
            <a:extLst>
              <a:ext uri="{FF2B5EF4-FFF2-40B4-BE49-F238E27FC236}">
                <a16:creationId xmlns:a16="http://schemas.microsoft.com/office/drawing/2014/main" id="{BA315A84-9640-40CE-8DEB-D232E104E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514600"/>
            <a:ext cx="322263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4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0</a:t>
            </a:r>
          </a:p>
        </p:txBody>
      </p:sp>
      <p:sp>
        <p:nvSpPr>
          <p:cNvPr id="20508" name="Text Box 32">
            <a:extLst>
              <a:ext uri="{FF2B5EF4-FFF2-40B4-BE49-F238E27FC236}">
                <a16:creationId xmlns:a16="http://schemas.microsoft.com/office/drawing/2014/main" id="{DD12676F-1C66-4B18-B44C-4FA3298AA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495800"/>
            <a:ext cx="2203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0   4   3   2   1   0</a:t>
            </a:r>
          </a:p>
        </p:txBody>
      </p:sp>
      <p:sp>
        <p:nvSpPr>
          <p:cNvPr id="20509" name="Text Box 33">
            <a:extLst>
              <a:ext uri="{FF2B5EF4-FFF2-40B4-BE49-F238E27FC236}">
                <a16:creationId xmlns:a16="http://schemas.microsoft.com/office/drawing/2014/main" id="{16899CA7-148D-40C6-8251-8EAD56D02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953000"/>
            <a:ext cx="6926263" cy="831850"/>
          </a:xfrm>
          <a:prstGeom prst="rect">
            <a:avLst/>
          </a:prstGeom>
          <a:noFill/>
          <a:ln w="9525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rgbClr val="A50021"/>
                </a:solidFill>
              </a:rPr>
              <a:t>In projection matching, the horizontal and vertical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rgbClr val="A50021"/>
                </a:solidFill>
              </a:rPr>
              <a:t>projections form a histogram.</a:t>
            </a:r>
          </a:p>
        </p:txBody>
      </p:sp>
      <p:sp>
        <p:nvSpPr>
          <p:cNvPr id="20510" name="Text Box 34">
            <a:extLst>
              <a:ext uri="{FF2B5EF4-FFF2-40B4-BE49-F238E27FC236}">
                <a16:creationId xmlns:a16="http://schemas.microsoft.com/office/drawing/2014/main" id="{F01A51EB-5AA2-47B9-A0F3-6864145EC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925" y="3206750"/>
            <a:ext cx="28733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Feature Vector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(0,4,1,3,2,0,0,4,3,2,1,0)</a:t>
            </a:r>
          </a:p>
        </p:txBody>
      </p:sp>
      <p:sp>
        <p:nvSpPr>
          <p:cNvPr id="20511" name="Line 35">
            <a:extLst>
              <a:ext uri="{FF2B5EF4-FFF2-40B4-BE49-F238E27FC236}">
                <a16:creationId xmlns:a16="http://schemas.microsoft.com/office/drawing/2014/main" id="{7090E596-5822-44BA-A23D-1DC102D4B3B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3581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512" name="Text Box 36">
            <a:extLst>
              <a:ext uri="{FF2B5EF4-FFF2-40B4-BE49-F238E27FC236}">
                <a16:creationId xmlns:a16="http://schemas.microsoft.com/office/drawing/2014/main" id="{47B25246-D2EF-4F73-AEA6-DF73E41BC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019800"/>
            <a:ext cx="7323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</a:rPr>
              <a:t>What are the weaknesses of this method? strengths?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10F65CC-AAEC-4C34-A4EF-D6E12D2B6963}"/>
                  </a:ext>
                </a:extLst>
              </p14:cNvPr>
              <p14:cNvContentPartPr/>
              <p14:nvPr/>
            </p14:nvContentPartPr>
            <p14:xfrm>
              <a:off x="785520" y="1568520"/>
              <a:ext cx="8179560" cy="5149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10F65CC-AAEC-4C34-A4EF-D6E12D2B696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6160" y="1559160"/>
                <a:ext cx="8198280" cy="516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4635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4">
            <a:extLst>
              <a:ext uri="{FF2B5EF4-FFF2-40B4-BE49-F238E27FC236}">
                <a16:creationId xmlns:a16="http://schemas.microsoft.com/office/drawing/2014/main" id="{3E5DB64E-F6D2-4F4A-8BE0-4043F1C86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E93A409-E099-42DA-A645-BF48A26CCC7D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C522AFF5-7992-40D5-A4FC-AE95F51AB6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Global Shape Properties:</a:t>
            </a:r>
            <a:br>
              <a:rPr lang="en-US" altLang="en-US"/>
            </a:br>
            <a:r>
              <a:rPr lang="en-US" altLang="en-US"/>
              <a:t>Tangent-Angle Histograms</a:t>
            </a:r>
          </a:p>
        </p:txBody>
      </p:sp>
      <p:sp>
        <p:nvSpPr>
          <p:cNvPr id="21508" name="Freeform 7">
            <a:extLst>
              <a:ext uri="{FF2B5EF4-FFF2-40B4-BE49-F238E27FC236}">
                <a16:creationId xmlns:a16="http://schemas.microsoft.com/office/drawing/2014/main" id="{26A38B9D-DF36-49D7-90EA-F6F13BF0D2A0}"/>
              </a:ext>
            </a:extLst>
          </p:cNvPr>
          <p:cNvSpPr>
            <a:spLocks/>
          </p:cNvSpPr>
          <p:nvPr/>
        </p:nvSpPr>
        <p:spPr bwMode="auto">
          <a:xfrm>
            <a:off x="1143000" y="2895600"/>
            <a:ext cx="2341563" cy="1728788"/>
          </a:xfrm>
          <a:custGeom>
            <a:avLst/>
            <a:gdLst>
              <a:gd name="T0" fmla="*/ 2147483646 w 1475"/>
              <a:gd name="T1" fmla="*/ 2147483646 h 1089"/>
              <a:gd name="T2" fmla="*/ 2147483646 w 1475"/>
              <a:gd name="T3" fmla="*/ 2147483646 h 1089"/>
              <a:gd name="T4" fmla="*/ 2147483646 w 1475"/>
              <a:gd name="T5" fmla="*/ 2147483646 h 1089"/>
              <a:gd name="T6" fmla="*/ 2147483646 w 1475"/>
              <a:gd name="T7" fmla="*/ 2147483646 h 1089"/>
              <a:gd name="T8" fmla="*/ 2147483646 w 1475"/>
              <a:gd name="T9" fmla="*/ 2147483646 h 1089"/>
              <a:gd name="T10" fmla="*/ 2147483646 w 1475"/>
              <a:gd name="T11" fmla="*/ 2147483646 h 1089"/>
              <a:gd name="T12" fmla="*/ 2147483646 w 1475"/>
              <a:gd name="T13" fmla="*/ 2147483646 h 1089"/>
              <a:gd name="T14" fmla="*/ 2147483646 w 1475"/>
              <a:gd name="T15" fmla="*/ 2147483646 h 1089"/>
              <a:gd name="T16" fmla="*/ 2147483646 w 1475"/>
              <a:gd name="T17" fmla="*/ 2147483646 h 1089"/>
              <a:gd name="T18" fmla="*/ 2147483646 w 1475"/>
              <a:gd name="T19" fmla="*/ 2147483646 h 1089"/>
              <a:gd name="T20" fmla="*/ 2147483646 w 1475"/>
              <a:gd name="T21" fmla="*/ 2147483646 h 1089"/>
              <a:gd name="T22" fmla="*/ 2147483646 w 1475"/>
              <a:gd name="T23" fmla="*/ 2147483646 h 1089"/>
              <a:gd name="T24" fmla="*/ 2147483646 w 1475"/>
              <a:gd name="T25" fmla="*/ 2147483646 h 1089"/>
              <a:gd name="T26" fmla="*/ 2147483646 w 1475"/>
              <a:gd name="T27" fmla="*/ 2147483646 h 1089"/>
              <a:gd name="T28" fmla="*/ 2147483646 w 1475"/>
              <a:gd name="T29" fmla="*/ 2147483646 h 1089"/>
              <a:gd name="T30" fmla="*/ 2147483646 w 1475"/>
              <a:gd name="T31" fmla="*/ 2147483646 h 1089"/>
              <a:gd name="T32" fmla="*/ 2147483646 w 1475"/>
              <a:gd name="T33" fmla="*/ 2147483646 h 1089"/>
              <a:gd name="T34" fmla="*/ 2147483646 w 1475"/>
              <a:gd name="T35" fmla="*/ 2147483646 h 1089"/>
              <a:gd name="T36" fmla="*/ 2147483646 w 1475"/>
              <a:gd name="T37" fmla="*/ 2147483646 h 1089"/>
              <a:gd name="T38" fmla="*/ 2147483646 w 1475"/>
              <a:gd name="T39" fmla="*/ 2147483646 h 1089"/>
              <a:gd name="T40" fmla="*/ 2147483646 w 1475"/>
              <a:gd name="T41" fmla="*/ 2147483646 h 1089"/>
              <a:gd name="T42" fmla="*/ 2147483646 w 1475"/>
              <a:gd name="T43" fmla="*/ 2147483646 h 1089"/>
              <a:gd name="T44" fmla="*/ 2147483646 w 1475"/>
              <a:gd name="T45" fmla="*/ 2147483646 h 1089"/>
              <a:gd name="T46" fmla="*/ 2147483646 w 1475"/>
              <a:gd name="T47" fmla="*/ 2147483646 h 1089"/>
              <a:gd name="T48" fmla="*/ 2147483646 w 1475"/>
              <a:gd name="T49" fmla="*/ 2147483646 h 1089"/>
              <a:gd name="T50" fmla="*/ 2147483646 w 1475"/>
              <a:gd name="T51" fmla="*/ 2147483646 h 1089"/>
              <a:gd name="T52" fmla="*/ 2147483646 w 1475"/>
              <a:gd name="T53" fmla="*/ 2147483646 h 1089"/>
              <a:gd name="T54" fmla="*/ 2147483646 w 1475"/>
              <a:gd name="T55" fmla="*/ 2147483646 h 1089"/>
              <a:gd name="T56" fmla="*/ 2147483646 w 1475"/>
              <a:gd name="T57" fmla="*/ 2147483646 h 1089"/>
              <a:gd name="T58" fmla="*/ 2147483646 w 1475"/>
              <a:gd name="T59" fmla="*/ 2147483646 h 1089"/>
              <a:gd name="T60" fmla="*/ 2147483646 w 1475"/>
              <a:gd name="T61" fmla="*/ 2147483646 h 1089"/>
              <a:gd name="T62" fmla="*/ 2147483646 w 1475"/>
              <a:gd name="T63" fmla="*/ 2147483646 h 1089"/>
              <a:gd name="T64" fmla="*/ 2147483646 w 1475"/>
              <a:gd name="T65" fmla="*/ 2147483646 h 1089"/>
              <a:gd name="T66" fmla="*/ 2147483646 w 1475"/>
              <a:gd name="T67" fmla="*/ 2147483646 h 1089"/>
              <a:gd name="T68" fmla="*/ 2147483646 w 1475"/>
              <a:gd name="T69" fmla="*/ 2147483646 h 1089"/>
              <a:gd name="T70" fmla="*/ 2147483646 w 1475"/>
              <a:gd name="T71" fmla="*/ 2147483646 h 1089"/>
              <a:gd name="T72" fmla="*/ 2147483646 w 1475"/>
              <a:gd name="T73" fmla="*/ 2147483646 h 1089"/>
              <a:gd name="T74" fmla="*/ 2147483646 w 1475"/>
              <a:gd name="T75" fmla="*/ 2147483646 h 1089"/>
              <a:gd name="T76" fmla="*/ 2147483646 w 1475"/>
              <a:gd name="T77" fmla="*/ 2147483646 h 1089"/>
              <a:gd name="T78" fmla="*/ 2147483646 w 1475"/>
              <a:gd name="T79" fmla="*/ 2147483646 h 1089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475"/>
              <a:gd name="T121" fmla="*/ 0 h 1089"/>
              <a:gd name="T122" fmla="*/ 1475 w 1475"/>
              <a:gd name="T123" fmla="*/ 1089 h 1089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475" h="1089">
                <a:moveTo>
                  <a:pt x="801" y="1081"/>
                </a:moveTo>
                <a:cubicBezTo>
                  <a:pt x="725" y="1056"/>
                  <a:pt x="831" y="1089"/>
                  <a:pt x="625" y="1067"/>
                </a:cubicBezTo>
                <a:cubicBezTo>
                  <a:pt x="601" y="1064"/>
                  <a:pt x="579" y="1052"/>
                  <a:pt x="555" y="1046"/>
                </a:cubicBezTo>
                <a:cubicBezTo>
                  <a:pt x="512" y="1017"/>
                  <a:pt x="454" y="1008"/>
                  <a:pt x="415" y="969"/>
                </a:cubicBezTo>
                <a:cubicBezTo>
                  <a:pt x="398" y="952"/>
                  <a:pt x="372" y="939"/>
                  <a:pt x="358" y="920"/>
                </a:cubicBezTo>
                <a:cubicBezTo>
                  <a:pt x="331" y="884"/>
                  <a:pt x="306" y="844"/>
                  <a:pt x="281" y="807"/>
                </a:cubicBezTo>
                <a:cubicBezTo>
                  <a:pt x="256" y="770"/>
                  <a:pt x="232" y="733"/>
                  <a:pt x="211" y="695"/>
                </a:cubicBezTo>
                <a:cubicBezTo>
                  <a:pt x="203" y="680"/>
                  <a:pt x="183" y="653"/>
                  <a:pt x="183" y="653"/>
                </a:cubicBezTo>
                <a:cubicBezTo>
                  <a:pt x="173" y="615"/>
                  <a:pt x="149" y="580"/>
                  <a:pt x="127" y="547"/>
                </a:cubicBezTo>
                <a:cubicBezTo>
                  <a:pt x="118" y="533"/>
                  <a:pt x="104" y="521"/>
                  <a:pt x="99" y="505"/>
                </a:cubicBezTo>
                <a:cubicBezTo>
                  <a:pt x="91" y="482"/>
                  <a:pt x="63" y="442"/>
                  <a:pt x="63" y="442"/>
                </a:cubicBezTo>
                <a:cubicBezTo>
                  <a:pt x="48" y="384"/>
                  <a:pt x="38" y="325"/>
                  <a:pt x="28" y="266"/>
                </a:cubicBezTo>
                <a:cubicBezTo>
                  <a:pt x="33" y="191"/>
                  <a:pt x="0" y="0"/>
                  <a:pt x="63" y="42"/>
                </a:cubicBezTo>
                <a:cubicBezTo>
                  <a:pt x="88" y="59"/>
                  <a:pt x="98" y="74"/>
                  <a:pt x="127" y="84"/>
                </a:cubicBezTo>
                <a:cubicBezTo>
                  <a:pt x="164" y="112"/>
                  <a:pt x="206" y="130"/>
                  <a:pt x="246" y="154"/>
                </a:cubicBezTo>
                <a:cubicBezTo>
                  <a:pt x="297" y="184"/>
                  <a:pt x="343" y="220"/>
                  <a:pt x="387" y="259"/>
                </a:cubicBezTo>
                <a:cubicBezTo>
                  <a:pt x="425" y="293"/>
                  <a:pt x="454" y="339"/>
                  <a:pt x="492" y="372"/>
                </a:cubicBezTo>
                <a:cubicBezTo>
                  <a:pt x="507" y="385"/>
                  <a:pt x="526" y="394"/>
                  <a:pt x="541" y="407"/>
                </a:cubicBezTo>
                <a:cubicBezTo>
                  <a:pt x="556" y="420"/>
                  <a:pt x="565" y="440"/>
                  <a:pt x="583" y="449"/>
                </a:cubicBezTo>
                <a:cubicBezTo>
                  <a:pt x="623" y="469"/>
                  <a:pt x="667" y="486"/>
                  <a:pt x="703" y="512"/>
                </a:cubicBezTo>
                <a:cubicBezTo>
                  <a:pt x="732" y="532"/>
                  <a:pt x="753" y="557"/>
                  <a:pt x="787" y="568"/>
                </a:cubicBezTo>
                <a:cubicBezTo>
                  <a:pt x="806" y="566"/>
                  <a:pt x="825" y="566"/>
                  <a:pt x="843" y="561"/>
                </a:cubicBezTo>
                <a:cubicBezTo>
                  <a:pt x="875" y="552"/>
                  <a:pt x="889" y="509"/>
                  <a:pt x="906" y="484"/>
                </a:cubicBezTo>
                <a:cubicBezTo>
                  <a:pt x="917" y="467"/>
                  <a:pt x="935" y="456"/>
                  <a:pt x="949" y="442"/>
                </a:cubicBezTo>
                <a:cubicBezTo>
                  <a:pt x="969" y="422"/>
                  <a:pt x="986" y="393"/>
                  <a:pt x="1005" y="372"/>
                </a:cubicBezTo>
                <a:cubicBezTo>
                  <a:pt x="1018" y="357"/>
                  <a:pt x="1031" y="342"/>
                  <a:pt x="1047" y="330"/>
                </a:cubicBezTo>
                <a:cubicBezTo>
                  <a:pt x="1054" y="325"/>
                  <a:pt x="1062" y="321"/>
                  <a:pt x="1068" y="315"/>
                </a:cubicBezTo>
                <a:cubicBezTo>
                  <a:pt x="1101" y="281"/>
                  <a:pt x="1105" y="236"/>
                  <a:pt x="1145" y="210"/>
                </a:cubicBezTo>
                <a:cubicBezTo>
                  <a:pt x="1172" y="170"/>
                  <a:pt x="1144" y="207"/>
                  <a:pt x="1187" y="168"/>
                </a:cubicBezTo>
                <a:cubicBezTo>
                  <a:pt x="1225" y="134"/>
                  <a:pt x="1247" y="97"/>
                  <a:pt x="1293" y="77"/>
                </a:cubicBezTo>
                <a:cubicBezTo>
                  <a:pt x="1315" y="67"/>
                  <a:pt x="1340" y="64"/>
                  <a:pt x="1363" y="56"/>
                </a:cubicBezTo>
                <a:cubicBezTo>
                  <a:pt x="1370" y="54"/>
                  <a:pt x="1384" y="49"/>
                  <a:pt x="1384" y="49"/>
                </a:cubicBezTo>
                <a:cubicBezTo>
                  <a:pt x="1475" y="186"/>
                  <a:pt x="1409" y="77"/>
                  <a:pt x="1391" y="491"/>
                </a:cubicBezTo>
                <a:cubicBezTo>
                  <a:pt x="1387" y="574"/>
                  <a:pt x="1348" y="647"/>
                  <a:pt x="1300" y="709"/>
                </a:cubicBezTo>
                <a:cubicBezTo>
                  <a:pt x="1273" y="743"/>
                  <a:pt x="1271" y="783"/>
                  <a:pt x="1229" y="793"/>
                </a:cubicBezTo>
                <a:cubicBezTo>
                  <a:pt x="1220" y="820"/>
                  <a:pt x="1198" y="830"/>
                  <a:pt x="1187" y="856"/>
                </a:cubicBezTo>
                <a:cubicBezTo>
                  <a:pt x="1175" y="884"/>
                  <a:pt x="1176" y="924"/>
                  <a:pt x="1145" y="941"/>
                </a:cubicBezTo>
                <a:cubicBezTo>
                  <a:pt x="1106" y="963"/>
                  <a:pt x="1058" y="968"/>
                  <a:pt x="1019" y="990"/>
                </a:cubicBezTo>
                <a:cubicBezTo>
                  <a:pt x="994" y="1004"/>
                  <a:pt x="967" y="1033"/>
                  <a:pt x="941" y="1046"/>
                </a:cubicBezTo>
                <a:cubicBezTo>
                  <a:pt x="896" y="1068"/>
                  <a:pt x="844" y="1060"/>
                  <a:pt x="801" y="108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1509" name="Line 8">
            <a:extLst>
              <a:ext uri="{FF2B5EF4-FFF2-40B4-BE49-F238E27FC236}">
                <a16:creationId xmlns:a16="http://schemas.microsoft.com/office/drawing/2014/main" id="{722DCECF-0971-468B-934E-BD88538C020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590800"/>
            <a:ext cx="1066800" cy="8382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10" name="Text Box 9">
            <a:extLst>
              <a:ext uri="{FF2B5EF4-FFF2-40B4-BE49-F238E27FC236}">
                <a16:creationId xmlns:a16="http://schemas.microsoft.com/office/drawing/2014/main" id="{CDBC333F-DD15-4E29-B1D5-B405A6F73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6925" y="2547938"/>
            <a:ext cx="684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135</a:t>
            </a:r>
          </a:p>
        </p:txBody>
      </p:sp>
      <p:sp>
        <p:nvSpPr>
          <p:cNvPr id="21511" name="Line 11">
            <a:extLst>
              <a:ext uri="{FF2B5EF4-FFF2-40B4-BE49-F238E27FC236}">
                <a16:creationId xmlns:a16="http://schemas.microsoft.com/office/drawing/2014/main" id="{08829AC4-5F5D-473D-A603-09CA5C7C37E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3429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12" name="Line 12">
            <a:extLst>
              <a:ext uri="{FF2B5EF4-FFF2-40B4-BE49-F238E27FC236}">
                <a16:creationId xmlns:a16="http://schemas.microsoft.com/office/drawing/2014/main" id="{E338AA69-8C00-4AA9-90AC-7E32D24E3032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25908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13" name="Line 13">
            <a:extLst>
              <a:ext uri="{FF2B5EF4-FFF2-40B4-BE49-F238E27FC236}">
                <a16:creationId xmlns:a16="http://schemas.microsoft.com/office/drawing/2014/main" id="{0EAE77F1-4544-40E0-A007-590403928D19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44196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14" name="Freeform 14">
            <a:extLst>
              <a:ext uri="{FF2B5EF4-FFF2-40B4-BE49-F238E27FC236}">
                <a16:creationId xmlns:a16="http://schemas.microsoft.com/office/drawing/2014/main" id="{B777B3DD-6180-4D51-A46D-718BECB19CE4}"/>
              </a:ext>
            </a:extLst>
          </p:cNvPr>
          <p:cNvSpPr>
            <a:spLocks/>
          </p:cNvSpPr>
          <p:nvPr/>
        </p:nvSpPr>
        <p:spPr bwMode="auto">
          <a:xfrm>
            <a:off x="5715000" y="2286000"/>
            <a:ext cx="2743200" cy="2133600"/>
          </a:xfrm>
          <a:custGeom>
            <a:avLst/>
            <a:gdLst>
              <a:gd name="T0" fmla="*/ 0 w 1728"/>
              <a:gd name="T1" fmla="*/ 2147483646 h 1344"/>
              <a:gd name="T2" fmla="*/ 2147483646 w 1728"/>
              <a:gd name="T3" fmla="*/ 2147483646 h 1344"/>
              <a:gd name="T4" fmla="*/ 2147483646 w 1728"/>
              <a:gd name="T5" fmla="*/ 2147483646 h 1344"/>
              <a:gd name="T6" fmla="*/ 2147483646 w 1728"/>
              <a:gd name="T7" fmla="*/ 2147483646 h 1344"/>
              <a:gd name="T8" fmla="*/ 2147483646 w 1728"/>
              <a:gd name="T9" fmla="*/ 2147483646 h 1344"/>
              <a:gd name="T10" fmla="*/ 2147483646 w 1728"/>
              <a:gd name="T11" fmla="*/ 2147483646 h 1344"/>
              <a:gd name="T12" fmla="*/ 2147483646 w 1728"/>
              <a:gd name="T13" fmla="*/ 2147483646 h 1344"/>
              <a:gd name="T14" fmla="*/ 2147483646 w 1728"/>
              <a:gd name="T15" fmla="*/ 2147483646 h 1344"/>
              <a:gd name="T16" fmla="*/ 2147483646 w 1728"/>
              <a:gd name="T17" fmla="*/ 2147483646 h 1344"/>
              <a:gd name="T18" fmla="*/ 2147483646 w 1728"/>
              <a:gd name="T19" fmla="*/ 2147483646 h 1344"/>
              <a:gd name="T20" fmla="*/ 2147483646 w 1728"/>
              <a:gd name="T21" fmla="*/ 2147483646 h 1344"/>
              <a:gd name="T22" fmla="*/ 2147483646 w 1728"/>
              <a:gd name="T23" fmla="*/ 2147483646 h 1344"/>
              <a:gd name="T24" fmla="*/ 2147483646 w 1728"/>
              <a:gd name="T25" fmla="*/ 2147483646 h 1344"/>
              <a:gd name="T26" fmla="*/ 2147483646 w 1728"/>
              <a:gd name="T27" fmla="*/ 2147483646 h 1344"/>
              <a:gd name="T28" fmla="*/ 2147483646 w 1728"/>
              <a:gd name="T29" fmla="*/ 2147483646 h 1344"/>
              <a:gd name="T30" fmla="*/ 2147483646 w 1728"/>
              <a:gd name="T31" fmla="*/ 2147483646 h 134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728"/>
              <a:gd name="T49" fmla="*/ 0 h 1344"/>
              <a:gd name="T50" fmla="*/ 1728 w 1728"/>
              <a:gd name="T51" fmla="*/ 1344 h 1344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728" h="1344">
                <a:moveTo>
                  <a:pt x="0" y="960"/>
                </a:moveTo>
                <a:cubicBezTo>
                  <a:pt x="48" y="912"/>
                  <a:pt x="96" y="864"/>
                  <a:pt x="144" y="864"/>
                </a:cubicBezTo>
                <a:cubicBezTo>
                  <a:pt x="192" y="864"/>
                  <a:pt x="256" y="904"/>
                  <a:pt x="288" y="960"/>
                </a:cubicBezTo>
                <a:cubicBezTo>
                  <a:pt x="320" y="1016"/>
                  <a:pt x="304" y="1168"/>
                  <a:pt x="336" y="1200"/>
                </a:cubicBezTo>
                <a:cubicBezTo>
                  <a:pt x="368" y="1232"/>
                  <a:pt x="432" y="1296"/>
                  <a:pt x="480" y="1152"/>
                </a:cubicBezTo>
                <a:cubicBezTo>
                  <a:pt x="528" y="1008"/>
                  <a:pt x="576" y="504"/>
                  <a:pt x="624" y="336"/>
                </a:cubicBezTo>
                <a:cubicBezTo>
                  <a:pt x="672" y="168"/>
                  <a:pt x="728" y="152"/>
                  <a:pt x="768" y="144"/>
                </a:cubicBezTo>
                <a:cubicBezTo>
                  <a:pt x="808" y="136"/>
                  <a:pt x="840" y="176"/>
                  <a:pt x="864" y="288"/>
                </a:cubicBezTo>
                <a:cubicBezTo>
                  <a:pt x="888" y="400"/>
                  <a:pt x="896" y="672"/>
                  <a:pt x="912" y="816"/>
                </a:cubicBezTo>
                <a:cubicBezTo>
                  <a:pt x="928" y="960"/>
                  <a:pt x="920" y="1088"/>
                  <a:pt x="960" y="1152"/>
                </a:cubicBezTo>
                <a:cubicBezTo>
                  <a:pt x="1000" y="1216"/>
                  <a:pt x="1088" y="1328"/>
                  <a:pt x="1152" y="1200"/>
                </a:cubicBezTo>
                <a:cubicBezTo>
                  <a:pt x="1216" y="1072"/>
                  <a:pt x="1296" y="568"/>
                  <a:pt x="1344" y="384"/>
                </a:cubicBezTo>
                <a:cubicBezTo>
                  <a:pt x="1392" y="200"/>
                  <a:pt x="1400" y="0"/>
                  <a:pt x="1440" y="96"/>
                </a:cubicBezTo>
                <a:cubicBezTo>
                  <a:pt x="1480" y="192"/>
                  <a:pt x="1544" y="768"/>
                  <a:pt x="1584" y="960"/>
                </a:cubicBezTo>
                <a:cubicBezTo>
                  <a:pt x="1624" y="1152"/>
                  <a:pt x="1656" y="1184"/>
                  <a:pt x="1680" y="1248"/>
                </a:cubicBezTo>
                <a:cubicBezTo>
                  <a:pt x="1704" y="1312"/>
                  <a:pt x="1716" y="1328"/>
                  <a:pt x="1728" y="134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15" name="Text Box 15">
            <a:extLst>
              <a:ext uri="{FF2B5EF4-FFF2-40B4-BE49-F238E27FC236}">
                <a16:creationId xmlns:a16="http://schemas.microsoft.com/office/drawing/2014/main" id="{9EBB6A4F-A056-49E9-ABA1-8137AB293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925" y="4502150"/>
            <a:ext cx="279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0   30     45           135</a:t>
            </a:r>
          </a:p>
        </p:txBody>
      </p:sp>
      <p:sp>
        <p:nvSpPr>
          <p:cNvPr id="21516" name="Text Box 16">
            <a:extLst>
              <a:ext uri="{FF2B5EF4-FFF2-40B4-BE49-F238E27FC236}">
                <a16:creationId xmlns:a16="http://schemas.microsoft.com/office/drawing/2014/main" id="{072C91D7-51DE-40AA-A4A7-1E7DE1BD3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5595938"/>
            <a:ext cx="59055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Is this feature invariant to starting point?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Is it invariant to size, translation, rotation?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A1A4720-A471-4916-90FB-7C130F9DE0D2}"/>
                  </a:ext>
                </a:extLst>
              </p14:cNvPr>
              <p14:cNvContentPartPr/>
              <p14:nvPr/>
            </p14:nvContentPartPr>
            <p14:xfrm>
              <a:off x="3557520" y="5678640"/>
              <a:ext cx="4302720" cy="1027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A1A4720-A471-4916-90FB-7C130F9DE0D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48160" y="5669280"/>
                <a:ext cx="4321440" cy="1045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56181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4">
            <a:extLst>
              <a:ext uri="{FF2B5EF4-FFF2-40B4-BE49-F238E27FC236}">
                <a16:creationId xmlns:a16="http://schemas.microsoft.com/office/drawing/2014/main" id="{8D5013C7-3B4A-44EB-9538-F3CAB5072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508FB50-336F-4CEC-A885-9679940EF02B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22531" name="Rectangle 2050">
            <a:extLst>
              <a:ext uri="{FF2B5EF4-FFF2-40B4-BE49-F238E27FC236}">
                <a16:creationId xmlns:a16="http://schemas.microsoft.com/office/drawing/2014/main" id="{BA29D9F6-A158-486F-A85B-288ABB65DB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Boundary Matching</a:t>
            </a:r>
          </a:p>
        </p:txBody>
      </p:sp>
      <p:sp>
        <p:nvSpPr>
          <p:cNvPr id="22532" name="Text Box 2051">
            <a:extLst>
              <a:ext uri="{FF2B5EF4-FFF2-40B4-BE49-F238E27FC236}">
                <a16:creationId xmlns:a16="http://schemas.microsoft.com/office/drawing/2014/main" id="{2667D1EC-54A8-4E4E-A917-093664FE9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057400"/>
            <a:ext cx="2960688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Fourier Descriptors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Sides and Angles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Elastic Matching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</a:t>
            </a:r>
          </a:p>
        </p:txBody>
      </p:sp>
      <p:sp>
        <p:nvSpPr>
          <p:cNvPr id="22533" name="Text Box 2052">
            <a:extLst>
              <a:ext uri="{FF2B5EF4-FFF2-40B4-BE49-F238E27FC236}">
                <a16:creationId xmlns:a16="http://schemas.microsoft.com/office/drawing/2014/main" id="{25A9578A-2F10-4916-A5EF-19B59B25A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4044950"/>
            <a:ext cx="6332538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bg2"/>
                </a:solidFill>
              </a:rPr>
              <a:t>The distance between query shape and image shape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bg2"/>
                </a:solidFill>
              </a:rPr>
              <a:t>has two components: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bg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hlink"/>
                </a:solidFill>
              </a:rPr>
              <a:t>1. energy required to deform the query shape into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hlink"/>
                </a:solidFill>
              </a:rPr>
              <a:t>    one that best matches the image shape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hlink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folHlink"/>
                </a:solidFill>
              </a:rPr>
              <a:t>2</a:t>
            </a:r>
            <a:r>
              <a:rPr lang="en-US" altLang="en-US" sz="2000">
                <a:solidFill>
                  <a:schemeClr val="tx2"/>
                </a:solidFill>
              </a:rPr>
              <a:t>. </a:t>
            </a:r>
            <a:r>
              <a:rPr lang="en-US" altLang="en-US" sz="2000">
                <a:solidFill>
                  <a:schemeClr val="folHlink"/>
                </a:solidFill>
              </a:rPr>
              <a:t>a measure of how well the deformed query matches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folHlink"/>
                </a:solidFill>
              </a:rPr>
              <a:t>    the image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4438A12-3A3E-44A8-8BAB-C161F3CCD458}"/>
                  </a:ext>
                </a:extLst>
              </p14:cNvPr>
              <p14:cNvContentPartPr/>
              <p14:nvPr/>
            </p14:nvContentPartPr>
            <p14:xfrm>
              <a:off x="1754640" y="2068560"/>
              <a:ext cx="5522040" cy="4273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4438A12-3A3E-44A8-8BAB-C161F3CCD4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45280" y="2059200"/>
                <a:ext cx="5540760" cy="429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80392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>
            <a:extLst>
              <a:ext uri="{FF2B5EF4-FFF2-40B4-BE49-F238E27FC236}">
                <a16:creationId xmlns:a16="http://schemas.microsoft.com/office/drawing/2014/main" id="{334CB6B7-F51A-4A0B-ACD3-33EA5C210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205D51A-11B8-4FB0-8D15-AD301A109065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904367AA-F51A-4684-B682-DF929022B7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 Del Bimbo Elastic Shape Matching</a:t>
            </a:r>
          </a:p>
        </p:txBody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F4A34DDD-22E3-46BC-B166-E23CB1A80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3557" name="Rectangle 4">
            <a:extLst>
              <a:ext uri="{FF2B5EF4-FFF2-40B4-BE49-F238E27FC236}">
                <a16:creationId xmlns:a16="http://schemas.microsoft.com/office/drawing/2014/main" id="{D134D221-A81D-4953-9C73-8FD6C985E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3558" name="Text Box 5">
            <a:extLst>
              <a:ext uri="{FF2B5EF4-FFF2-40B4-BE49-F238E27FC236}">
                <a16:creationId xmlns:a16="http://schemas.microsoft.com/office/drawing/2014/main" id="{38102604-2C2A-4207-833E-E4A512F38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2630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23559" name="Text Box 6">
            <a:extLst>
              <a:ext uri="{FF2B5EF4-FFF2-40B4-BE49-F238E27FC236}">
                <a16:creationId xmlns:a16="http://schemas.microsoft.com/office/drawing/2014/main" id="{99263AD9-3FDA-40AA-8F87-5EF92CD04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20970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pic>
        <p:nvPicPr>
          <p:cNvPr id="23560" name="Picture 8" descr="horse_ske">
            <a:extLst>
              <a:ext uri="{FF2B5EF4-FFF2-40B4-BE49-F238E27FC236}">
                <a16:creationId xmlns:a16="http://schemas.microsoft.com/office/drawing/2014/main" id="{32C2C4E0-CCAB-4390-A868-43530E89D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90800"/>
            <a:ext cx="2711450" cy="28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10" descr="horse_out2">
            <a:extLst>
              <a:ext uri="{FF2B5EF4-FFF2-40B4-BE49-F238E27FC236}">
                <a16:creationId xmlns:a16="http://schemas.microsoft.com/office/drawing/2014/main" id="{F139A329-4ADD-4916-9FEA-861C3700B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362200"/>
            <a:ext cx="5029200" cy="311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2" name="Text Box 11">
            <a:extLst>
              <a:ext uri="{FF2B5EF4-FFF2-40B4-BE49-F238E27FC236}">
                <a16:creationId xmlns:a16="http://schemas.microsoft.com/office/drawing/2014/main" id="{09ED66AE-AA1C-408B-82CC-27FB8F28C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5595938"/>
            <a:ext cx="944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query</a:t>
            </a:r>
          </a:p>
        </p:txBody>
      </p:sp>
      <p:sp>
        <p:nvSpPr>
          <p:cNvPr id="23563" name="Text Box 12">
            <a:extLst>
              <a:ext uri="{FF2B5EF4-FFF2-40B4-BE49-F238E27FC236}">
                <a16:creationId xmlns:a16="http://schemas.microsoft.com/office/drawing/2014/main" id="{142CC22F-6830-4F1F-B695-962361DA8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715000"/>
            <a:ext cx="242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retrieved images</a:t>
            </a:r>
          </a:p>
        </p:txBody>
      </p:sp>
    </p:spTree>
    <p:extLst>
      <p:ext uri="{BB962C8B-B14F-4D97-AF65-F5344CB8AC3E}">
        <p14:creationId xmlns:p14="http://schemas.microsoft.com/office/powerpoint/2010/main" val="40871102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>
            <a:extLst>
              <a:ext uri="{FF2B5EF4-FFF2-40B4-BE49-F238E27FC236}">
                <a16:creationId xmlns:a16="http://schemas.microsoft.com/office/drawing/2014/main" id="{92767599-A3E5-4CF9-A0CF-70FB80F89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739B03B-4C1C-4EDF-85BB-B5541541CC87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24579" name="Rectangle 1026">
            <a:extLst>
              <a:ext uri="{FF2B5EF4-FFF2-40B4-BE49-F238E27FC236}">
                <a16:creationId xmlns:a16="http://schemas.microsoft.com/office/drawing/2014/main" id="{15D84EE2-6C0B-4506-9C54-50671AF627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 Regions and Relationships</a:t>
            </a:r>
          </a:p>
        </p:txBody>
      </p:sp>
      <p:sp>
        <p:nvSpPr>
          <p:cNvPr id="24580" name="Rectangle 1027">
            <a:extLst>
              <a:ext uri="{FF2B5EF4-FFF2-40B4-BE49-F238E27FC236}">
                <a16:creationId xmlns:a16="http://schemas.microsoft.com/office/drawing/2014/main" id="{1C5E2667-353B-466E-BBE8-F52C3D7DF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4581" name="Rectangle 1028">
            <a:extLst>
              <a:ext uri="{FF2B5EF4-FFF2-40B4-BE49-F238E27FC236}">
                <a16:creationId xmlns:a16="http://schemas.microsoft.com/office/drawing/2014/main" id="{ED541A07-3527-47C6-8A18-B5820762F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4582" name="Text Box 1029">
            <a:extLst>
              <a:ext uri="{FF2B5EF4-FFF2-40B4-BE49-F238E27FC236}">
                <a16:creationId xmlns:a16="http://schemas.microsoft.com/office/drawing/2014/main" id="{9E55D11E-A3FE-4A02-9AA0-5A74EE3E3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2630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24583" name="Text Box 1030">
            <a:extLst>
              <a:ext uri="{FF2B5EF4-FFF2-40B4-BE49-F238E27FC236}">
                <a16:creationId xmlns:a16="http://schemas.microsoft.com/office/drawing/2014/main" id="{E1DF5D9D-5D81-461D-8542-7DFFDE87E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2249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24584" name="Text Box 1032">
            <a:extLst>
              <a:ext uri="{FF2B5EF4-FFF2-40B4-BE49-F238E27FC236}">
                <a16:creationId xmlns:a16="http://schemas.microsoft.com/office/drawing/2014/main" id="{87AE7A41-7283-49E5-8B17-0A3AB783A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2249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24585" name="Text Box 1034">
            <a:extLst>
              <a:ext uri="{FF2B5EF4-FFF2-40B4-BE49-F238E27FC236}">
                <a16:creationId xmlns:a16="http://schemas.microsoft.com/office/drawing/2014/main" id="{D7E27060-6F85-4EBD-B732-479106F13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2243138"/>
            <a:ext cx="6132513" cy="3387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Segment the image into </a:t>
            </a:r>
            <a:r>
              <a:rPr lang="en-US" altLang="en-US" sz="2400">
                <a:solidFill>
                  <a:schemeClr val="hlink"/>
                </a:solidFill>
              </a:rPr>
              <a:t>regions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>
              <a:solidFill>
                <a:schemeClr val="hlink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Find their </a:t>
            </a:r>
            <a:r>
              <a:rPr lang="en-US" altLang="en-US" sz="2400">
                <a:solidFill>
                  <a:schemeClr val="folHlink"/>
                </a:solidFill>
              </a:rPr>
              <a:t>properties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9933FF"/>
                </a:solidFill>
              </a:rPr>
              <a:t>interrelationships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Construct a </a:t>
            </a:r>
            <a:r>
              <a:rPr lang="en-US" altLang="en-US" sz="2400">
                <a:solidFill>
                  <a:srgbClr val="00CC00"/>
                </a:solidFill>
              </a:rPr>
              <a:t>graph</a:t>
            </a:r>
            <a:r>
              <a:rPr lang="en-US" altLang="en-US" sz="2400"/>
              <a:t> representation with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nodes for regions and edges for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spatial relationships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Use </a:t>
            </a:r>
            <a:r>
              <a:rPr lang="en-US" altLang="en-US" sz="2400">
                <a:solidFill>
                  <a:srgbClr val="008000"/>
                </a:solidFill>
              </a:rPr>
              <a:t>graph matching</a:t>
            </a:r>
            <a:r>
              <a:rPr lang="en-US" altLang="en-US" sz="2400"/>
              <a:t> to compare images</a:t>
            </a:r>
          </a:p>
        </p:txBody>
      </p:sp>
      <p:sp>
        <p:nvSpPr>
          <p:cNvPr id="24586" name="Text Box 1035">
            <a:extLst>
              <a:ext uri="{FF2B5EF4-FFF2-40B4-BE49-F238E27FC236}">
                <a16:creationId xmlns:a16="http://schemas.microsoft.com/office/drawing/2014/main" id="{C975705A-4AB1-45C6-A15C-D3F3DE076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7925" y="2928938"/>
            <a:ext cx="9874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</a:rPr>
              <a:t>Like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</a:rPr>
              <a:t>what?</a:t>
            </a:r>
          </a:p>
        </p:txBody>
      </p:sp>
      <p:sp>
        <p:nvSpPr>
          <p:cNvPr id="24587" name="Text Box 1036">
            <a:extLst>
              <a:ext uri="{FF2B5EF4-FFF2-40B4-BE49-F238E27FC236}">
                <a16:creationId xmlns:a16="http://schemas.microsoft.com/office/drawing/2014/main" id="{A50E6A8C-D915-4421-89BA-1048871D2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5291138"/>
            <a:ext cx="27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DA62826-A409-4B76-8FB8-509FF6E1862B}"/>
                  </a:ext>
                </a:extLst>
              </p14:cNvPr>
              <p14:cNvContentPartPr/>
              <p14:nvPr/>
            </p14:nvContentPartPr>
            <p14:xfrm>
              <a:off x="7585560" y="1838880"/>
              <a:ext cx="1236600" cy="776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DA62826-A409-4B76-8FB8-509FF6E1862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76200" y="1829520"/>
                <a:ext cx="1255320" cy="79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529937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3CE05902-2E8D-4FAE-B701-1B83802FD4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Blobworld (Carson et al, 1999)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C58A467D-2577-446A-A1EB-5021B041AF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2688" y="3657600"/>
            <a:ext cx="7772400" cy="2474913"/>
          </a:xfrm>
        </p:spPr>
        <p:txBody>
          <a:bodyPr/>
          <a:lstStyle/>
          <a:p>
            <a:pPr eaLnBrk="1" hangingPunct="1"/>
            <a:r>
              <a:rPr lang="en-US" altLang="en-US" sz="2400"/>
              <a:t>Segmented the query (and all database images) using EM on color+texture</a:t>
            </a:r>
          </a:p>
          <a:p>
            <a:pPr eaLnBrk="1" hangingPunct="1"/>
            <a:r>
              <a:rPr lang="en-US" altLang="en-US" sz="2400"/>
              <a:t>Allowed users to select the most important region and what characteristics of it (color, texture, location)</a:t>
            </a:r>
          </a:p>
          <a:p>
            <a:pPr eaLnBrk="1" hangingPunct="1"/>
            <a:r>
              <a:rPr lang="en-US" altLang="en-US" sz="2400"/>
              <a:t>Asked users if the background was also important</a:t>
            </a: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0A94C72C-A5DF-4A37-BE4A-DFFEDCCC4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0633166-06C5-42C8-8C87-CEC32B651C20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en-US" sz="1400"/>
          </a:p>
        </p:txBody>
      </p:sp>
      <p:pic>
        <p:nvPicPr>
          <p:cNvPr id="25605" name="Picture 2">
            <a:extLst>
              <a:ext uri="{FF2B5EF4-FFF2-40B4-BE49-F238E27FC236}">
                <a16:creationId xmlns:a16="http://schemas.microsoft.com/office/drawing/2014/main" id="{20ACE12E-0D41-4C95-9561-61E7EFB21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133600"/>
            <a:ext cx="1704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3">
            <a:extLst>
              <a:ext uri="{FF2B5EF4-FFF2-40B4-BE49-F238E27FC236}">
                <a16:creationId xmlns:a16="http://schemas.microsoft.com/office/drawing/2014/main" id="{85744E18-D0F5-491D-A91B-E888832C8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133600"/>
            <a:ext cx="1704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4">
            <a:extLst>
              <a:ext uri="{FF2B5EF4-FFF2-40B4-BE49-F238E27FC236}">
                <a16:creationId xmlns:a16="http://schemas.microsoft.com/office/drawing/2014/main" id="{0CC10C0D-63B9-44BF-9CC1-1F4B13A6E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133600"/>
            <a:ext cx="1704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5">
            <a:extLst>
              <a:ext uri="{FF2B5EF4-FFF2-40B4-BE49-F238E27FC236}">
                <a16:creationId xmlns:a16="http://schemas.microsoft.com/office/drawing/2014/main" id="{2D7D39B3-9481-4C14-9F6D-BA46F7938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133600"/>
            <a:ext cx="1704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9987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4">
            <a:extLst>
              <a:ext uri="{FF2B5EF4-FFF2-40B4-BE49-F238E27FC236}">
                <a16:creationId xmlns:a16="http://schemas.microsoft.com/office/drawing/2014/main" id="{16A86D62-BA82-4E3A-A48A-66616FE4B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33450CD-1EA9-40CD-BCDC-64596EF8413A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26627" name="Rectangle 1026">
            <a:extLst>
              <a:ext uri="{FF2B5EF4-FFF2-40B4-BE49-F238E27FC236}">
                <a16:creationId xmlns:a16="http://schemas.microsoft.com/office/drawing/2014/main" id="{BD7AF1DF-E65A-4FBC-A680-15D5BB7938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Tiger Image as a Graph </a:t>
            </a:r>
            <a:br>
              <a:rPr lang="en-US" altLang="en-US"/>
            </a:br>
            <a:r>
              <a:rPr lang="en-US" altLang="en-US"/>
              <a:t>(motivated by Blobworld)</a:t>
            </a:r>
          </a:p>
        </p:txBody>
      </p:sp>
      <p:pic>
        <p:nvPicPr>
          <p:cNvPr id="26628" name="Picture 1027">
            <a:extLst>
              <a:ext uri="{FF2B5EF4-FFF2-40B4-BE49-F238E27FC236}">
                <a16:creationId xmlns:a16="http://schemas.microsoft.com/office/drawing/2014/main" id="{2D3CD7D5-E158-4926-83B3-3463B05DE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75" t="31250" r="20000" b="34375"/>
          <a:stretch>
            <a:fillRect/>
          </a:stretch>
        </p:blipFill>
        <p:spPr bwMode="auto">
          <a:xfrm>
            <a:off x="685800" y="4114800"/>
            <a:ext cx="21336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1028" descr="tiger">
            <a:extLst>
              <a:ext uri="{FF2B5EF4-FFF2-40B4-BE49-F238E27FC236}">
                <a16:creationId xmlns:a16="http://schemas.microsoft.com/office/drawing/2014/main" id="{AF653E75-8A26-43AE-9480-AB244F893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57400"/>
            <a:ext cx="2286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Oval 1029">
            <a:extLst>
              <a:ext uri="{FF2B5EF4-FFF2-40B4-BE49-F238E27FC236}">
                <a16:creationId xmlns:a16="http://schemas.microsoft.com/office/drawing/2014/main" id="{1A087982-4B2F-4059-90DB-F66B2CD7E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4495800"/>
            <a:ext cx="1066800" cy="381000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6631" name="Oval 1030">
            <a:extLst>
              <a:ext uri="{FF2B5EF4-FFF2-40B4-BE49-F238E27FC236}">
                <a16:creationId xmlns:a16="http://schemas.microsoft.com/office/drawing/2014/main" id="{AE87C9E6-0B8C-4894-A3A9-D65A7645C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572000"/>
            <a:ext cx="1066800" cy="381000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6632" name="Oval 1033">
            <a:extLst>
              <a:ext uri="{FF2B5EF4-FFF2-40B4-BE49-F238E27FC236}">
                <a16:creationId xmlns:a16="http://schemas.microsoft.com/office/drawing/2014/main" id="{284A1847-19BB-44E5-A6F3-41272B2A2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5943600"/>
            <a:ext cx="1066800" cy="381000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6633" name="Oval 1034">
            <a:extLst>
              <a:ext uri="{FF2B5EF4-FFF2-40B4-BE49-F238E27FC236}">
                <a16:creationId xmlns:a16="http://schemas.microsoft.com/office/drawing/2014/main" id="{539C9888-C3A5-4DA5-B508-D926536F68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048000"/>
            <a:ext cx="1066800" cy="381000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6634" name="Line 1035">
            <a:extLst>
              <a:ext uri="{FF2B5EF4-FFF2-40B4-BE49-F238E27FC236}">
                <a16:creationId xmlns:a16="http://schemas.microsoft.com/office/drawing/2014/main" id="{11B3AAC5-5418-4D27-8CB4-BD857853515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7244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5" name="Line 1036">
            <a:extLst>
              <a:ext uri="{FF2B5EF4-FFF2-40B4-BE49-F238E27FC236}">
                <a16:creationId xmlns:a16="http://schemas.microsoft.com/office/drawing/2014/main" id="{529EDCA8-5AD8-4448-B2BD-A7CADDD2788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1200" y="4953000"/>
            <a:ext cx="1447800" cy="990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6" name="Line 1037">
            <a:extLst>
              <a:ext uri="{FF2B5EF4-FFF2-40B4-BE49-F238E27FC236}">
                <a16:creationId xmlns:a16="http://schemas.microsoft.com/office/drawing/2014/main" id="{3392FF3D-BD7A-4F2F-B5BA-B954216BF7E6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3429000"/>
            <a:ext cx="1524000" cy="1143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7" name="Line 1038">
            <a:extLst>
              <a:ext uri="{FF2B5EF4-FFF2-40B4-BE49-F238E27FC236}">
                <a16:creationId xmlns:a16="http://schemas.microsoft.com/office/drawing/2014/main" id="{8554D8D3-4E55-46BF-8C06-FF69AFA7145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95800" y="3429000"/>
            <a:ext cx="1219200" cy="1066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8" name="Line 1039">
            <a:extLst>
              <a:ext uri="{FF2B5EF4-FFF2-40B4-BE49-F238E27FC236}">
                <a16:creationId xmlns:a16="http://schemas.microsoft.com/office/drawing/2014/main" id="{82A8AE14-0AFD-4C92-BF37-6E7055A4538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876800"/>
            <a:ext cx="1143000" cy="1066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9" name="Line 1040">
            <a:extLst>
              <a:ext uri="{FF2B5EF4-FFF2-40B4-BE49-F238E27FC236}">
                <a16:creationId xmlns:a16="http://schemas.microsoft.com/office/drawing/2014/main" id="{ABB62D72-AB51-4C78-A494-4FEF10079BB0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34290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40" name="Text Box 1041">
            <a:extLst>
              <a:ext uri="{FF2B5EF4-FFF2-40B4-BE49-F238E27FC236}">
                <a16:creationId xmlns:a16="http://schemas.microsoft.com/office/drawing/2014/main" id="{EDE1466B-CB65-4C36-94A1-5A71BA5F23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3048000"/>
            <a:ext cx="550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sky</a:t>
            </a:r>
          </a:p>
        </p:txBody>
      </p:sp>
      <p:sp>
        <p:nvSpPr>
          <p:cNvPr id="26641" name="Text Box 1042">
            <a:extLst>
              <a:ext uri="{FF2B5EF4-FFF2-40B4-BE49-F238E27FC236}">
                <a16:creationId xmlns:a16="http://schemas.microsoft.com/office/drawing/2014/main" id="{DEDA6FB5-CA33-41DB-9B54-B9445C7FF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5943600"/>
            <a:ext cx="711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sand</a:t>
            </a:r>
          </a:p>
        </p:txBody>
      </p:sp>
      <p:sp>
        <p:nvSpPr>
          <p:cNvPr id="26642" name="Text Box 1043">
            <a:extLst>
              <a:ext uri="{FF2B5EF4-FFF2-40B4-BE49-F238E27FC236}">
                <a16:creationId xmlns:a16="http://schemas.microsoft.com/office/drawing/2014/main" id="{F847CA0C-0E27-49D5-BE25-756FCD037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4495800"/>
            <a:ext cx="693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tiger</a:t>
            </a:r>
          </a:p>
        </p:txBody>
      </p:sp>
      <p:sp>
        <p:nvSpPr>
          <p:cNvPr id="26643" name="Text Box 1044">
            <a:extLst>
              <a:ext uri="{FF2B5EF4-FFF2-40B4-BE49-F238E27FC236}">
                <a16:creationId xmlns:a16="http://schemas.microsoft.com/office/drawing/2014/main" id="{228B9790-8DAD-4B31-A90C-9BAE4D1B9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8325" y="4578350"/>
            <a:ext cx="774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grass</a:t>
            </a:r>
          </a:p>
        </p:txBody>
      </p:sp>
      <p:sp>
        <p:nvSpPr>
          <p:cNvPr id="26644" name="Text Box 1045">
            <a:extLst>
              <a:ext uri="{FF2B5EF4-FFF2-40B4-BE49-F238E27FC236}">
                <a16:creationId xmlns:a16="http://schemas.microsoft.com/office/drawing/2014/main" id="{E0567982-5C63-467A-B9E5-A1735ECD55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725" y="3587750"/>
            <a:ext cx="11398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above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adjacent</a:t>
            </a:r>
          </a:p>
        </p:txBody>
      </p:sp>
      <p:sp>
        <p:nvSpPr>
          <p:cNvPr id="26645" name="Text Box 1047">
            <a:extLst>
              <a:ext uri="{FF2B5EF4-FFF2-40B4-BE49-F238E27FC236}">
                <a16:creationId xmlns:a16="http://schemas.microsoft.com/office/drawing/2014/main" id="{253375FB-DC9F-4DD7-8B47-93373F560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1325" y="3663950"/>
            <a:ext cx="8556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above</a:t>
            </a:r>
          </a:p>
        </p:txBody>
      </p:sp>
      <p:sp>
        <p:nvSpPr>
          <p:cNvPr id="26646" name="Text Box 1048">
            <a:extLst>
              <a:ext uri="{FF2B5EF4-FFF2-40B4-BE49-F238E27FC236}">
                <a16:creationId xmlns:a16="http://schemas.microsoft.com/office/drawing/2014/main" id="{BE82508D-6328-438C-933D-9E545DE7D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4343400"/>
            <a:ext cx="828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inside</a:t>
            </a:r>
          </a:p>
        </p:txBody>
      </p:sp>
      <p:sp>
        <p:nvSpPr>
          <p:cNvPr id="26647" name="Text Box 1049">
            <a:extLst>
              <a:ext uri="{FF2B5EF4-FFF2-40B4-BE49-F238E27FC236}">
                <a16:creationId xmlns:a16="http://schemas.microsoft.com/office/drawing/2014/main" id="{4A30B2AD-4743-42D8-8DCC-1EFEC1120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7525" y="5340350"/>
            <a:ext cx="8556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above</a:t>
            </a:r>
          </a:p>
        </p:txBody>
      </p:sp>
      <p:sp>
        <p:nvSpPr>
          <p:cNvPr id="26648" name="Text Box 1050">
            <a:extLst>
              <a:ext uri="{FF2B5EF4-FFF2-40B4-BE49-F238E27FC236}">
                <a16:creationId xmlns:a16="http://schemas.microsoft.com/office/drawing/2014/main" id="{286646D5-F72F-4A92-8B1D-DCAD1C68D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3525" y="5264150"/>
            <a:ext cx="11398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above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adjacent</a:t>
            </a:r>
          </a:p>
        </p:txBody>
      </p:sp>
      <p:sp>
        <p:nvSpPr>
          <p:cNvPr id="26649" name="Text Box 1051">
            <a:extLst>
              <a:ext uri="{FF2B5EF4-FFF2-40B4-BE49-F238E27FC236}">
                <a16:creationId xmlns:a16="http://schemas.microsoft.com/office/drawing/2014/main" id="{D6449269-96E3-4D77-81DA-904E45A68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3587750"/>
            <a:ext cx="862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image</a:t>
            </a:r>
          </a:p>
        </p:txBody>
      </p:sp>
      <p:sp>
        <p:nvSpPr>
          <p:cNvPr id="26650" name="Text Box 1052">
            <a:extLst>
              <a:ext uri="{FF2B5EF4-FFF2-40B4-BE49-F238E27FC236}">
                <a16:creationId xmlns:a16="http://schemas.microsoft.com/office/drawing/2014/main" id="{A5084BF1-F4D5-4DD0-9CCC-0C352095E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62055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6651" name="Text Box 1053">
            <a:extLst>
              <a:ext uri="{FF2B5EF4-FFF2-40B4-BE49-F238E27FC236}">
                <a16:creationId xmlns:a16="http://schemas.microsoft.com/office/drawing/2014/main" id="{9D9744C5-1C8D-4323-ABA7-0009171C3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248400"/>
            <a:ext cx="19796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abstract regions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84D8E09-DB2C-41FB-868D-2D8BF9393D0C}"/>
                  </a:ext>
                </a:extLst>
              </p14:cNvPr>
              <p14:cNvContentPartPr/>
              <p14:nvPr/>
            </p14:nvContentPartPr>
            <p14:xfrm>
              <a:off x="3237840" y="1538280"/>
              <a:ext cx="5821200" cy="3982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84D8E09-DB2C-41FB-868D-2D8BF9393D0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28480" y="1528920"/>
                <a:ext cx="5839920" cy="4001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300236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>
            <a:extLst>
              <a:ext uri="{FF2B5EF4-FFF2-40B4-BE49-F238E27FC236}">
                <a16:creationId xmlns:a16="http://schemas.microsoft.com/office/drawing/2014/main" id="{2208C07F-4C55-45CB-A07F-2FEF4E41A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97249E7-EFD1-4159-8DEF-150C8BF097CD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27651" name="Text Box 3">
            <a:extLst>
              <a:ext uri="{FF2B5EF4-FFF2-40B4-BE49-F238E27FC236}">
                <a16:creationId xmlns:a16="http://schemas.microsoft.com/office/drawing/2014/main" id="{8D3B4DFC-6C5B-45B7-AA3B-4350053A0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27066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71535B2F-9BAA-4E9F-9D98-E63B86FCB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81200"/>
            <a:ext cx="6172200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5">
            <a:extLst>
              <a:ext uri="{FF2B5EF4-FFF2-40B4-BE49-F238E27FC236}">
                <a16:creationId xmlns:a16="http://schemas.microsoft.com/office/drawing/2014/main" id="{C2AC983C-89CC-438B-8A30-45C8D2815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4783138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  <a:latin typeface="Arial" panose="020B0604020202020204" pitchFamily="34" charset="0"/>
              </a:rPr>
              <a:t>Andy Berman’s FIDS System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   </a:t>
            </a:r>
            <a:r>
              <a:rPr lang="en-US" altLang="en-US" sz="2000">
                <a:latin typeface="Arial" panose="020B0604020202020204" pitchFamily="34" charset="0"/>
              </a:rPr>
              <a:t>multiple distance measures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   Boolean and linear combinations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   efficient indexing using images as keys</a:t>
            </a:r>
            <a:endParaRPr lang="en-US" altLang="en-US" sz="24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4A07590-D3B9-47B4-8E3A-B5CFC2E5F5F3}"/>
                  </a:ext>
                </a:extLst>
              </p14:cNvPr>
              <p14:cNvContentPartPr/>
              <p14:nvPr/>
            </p14:nvContentPartPr>
            <p14:xfrm>
              <a:off x="4324320" y="1567440"/>
              <a:ext cx="1806480" cy="97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4A07590-D3B9-47B4-8E3A-B5CFC2E5F5F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14960" y="1558080"/>
                <a:ext cx="1825200" cy="11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36504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4">
            <a:extLst>
              <a:ext uri="{FF2B5EF4-FFF2-40B4-BE49-F238E27FC236}">
                <a16:creationId xmlns:a16="http://schemas.microsoft.com/office/drawing/2014/main" id="{18A20DB6-F727-4FF6-A6EF-22EB1EB89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EB59092-453F-42EA-A490-0739270C3906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28675" name="Text Box 2">
            <a:extLst>
              <a:ext uri="{FF2B5EF4-FFF2-40B4-BE49-F238E27FC236}">
                <a16:creationId xmlns:a16="http://schemas.microsoft.com/office/drawing/2014/main" id="{2674ABC7-26AF-48AD-8215-F1D128C50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27066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8A0F3DE3-99BE-46AF-A9B8-A9FD02E44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661193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  <a:latin typeface="Arial" panose="020B0604020202020204" pitchFamily="34" charset="0"/>
              </a:rPr>
              <a:t>Andy Berman’s FIDS System: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folHlink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Arial" panose="020B0604020202020204" pitchFamily="34" charset="0"/>
              </a:rPr>
              <a:t>Use of</a:t>
            </a:r>
            <a:r>
              <a:rPr lang="en-US" altLang="en-US" sz="2400">
                <a:solidFill>
                  <a:srgbClr val="A50021"/>
                </a:solidFill>
                <a:latin typeface="Arial" panose="020B0604020202020204" pitchFamily="34" charset="0"/>
              </a:rPr>
              <a:t> key images </a:t>
            </a:r>
            <a:r>
              <a:rPr lang="en-US" altLang="en-US" sz="2400">
                <a:solidFill>
                  <a:schemeClr val="tx2"/>
                </a:solidFill>
                <a:latin typeface="Arial" panose="020B0604020202020204" pitchFamily="34" charset="0"/>
              </a:rPr>
              <a:t>and the</a:t>
            </a:r>
            <a:r>
              <a:rPr lang="en-US" altLang="en-US" sz="2400">
                <a:solidFill>
                  <a:srgbClr val="A50021"/>
                </a:solidFill>
                <a:latin typeface="Arial" panose="020B0604020202020204" pitchFamily="34" charset="0"/>
              </a:rPr>
              <a:t> triangle inequality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Arial" panose="020B0604020202020204" pitchFamily="34" charset="0"/>
              </a:rPr>
              <a:t>for efficient retrieval. d(I,Q) &gt;= |d((I,K) – d(Q,K)|</a:t>
            </a:r>
          </a:p>
        </p:txBody>
      </p:sp>
      <p:pic>
        <p:nvPicPr>
          <p:cNvPr id="28677" name="Picture 5" descr="slide12">
            <a:extLst>
              <a:ext uri="{FF2B5EF4-FFF2-40B4-BE49-F238E27FC236}">
                <a16:creationId xmlns:a16="http://schemas.microsoft.com/office/drawing/2014/main" id="{20A64FD3-5BCD-491A-A2DE-FBBADEBE0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09800"/>
            <a:ext cx="54102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F123D85-1E2F-4F84-BB80-A1976BD5B505}"/>
                  </a:ext>
                </a:extLst>
              </p14:cNvPr>
              <p14:cNvContentPartPr/>
              <p14:nvPr/>
            </p14:nvContentPartPr>
            <p14:xfrm>
              <a:off x="441360" y="1732320"/>
              <a:ext cx="8187480" cy="4746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F123D85-1E2F-4F84-BB80-A1976BD5B50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2000" y="1722960"/>
                <a:ext cx="8206200" cy="476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252843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4">
            <a:extLst>
              <a:ext uri="{FF2B5EF4-FFF2-40B4-BE49-F238E27FC236}">
                <a16:creationId xmlns:a16="http://schemas.microsoft.com/office/drawing/2014/main" id="{957EDD11-7305-4313-992A-C4230440A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4660478-3BFD-4022-BE29-F9E012AC4E5B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29699" name="Text Box 2">
            <a:extLst>
              <a:ext uri="{FF2B5EF4-FFF2-40B4-BE49-F238E27FC236}">
                <a16:creationId xmlns:a16="http://schemas.microsoft.com/office/drawing/2014/main" id="{C6D6A41F-C2F0-44B6-BCB1-DF0B4FD8C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27066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29700" name="Text Box 3">
            <a:extLst>
              <a:ext uri="{FF2B5EF4-FFF2-40B4-BE49-F238E27FC236}">
                <a16:creationId xmlns:a16="http://schemas.microsoft.com/office/drawing/2014/main" id="{63099F73-480F-4AFE-BF45-5CD34F853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57200"/>
            <a:ext cx="57467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  <a:latin typeface="Arial" panose="020B0604020202020204" pitchFamily="34" charset="0"/>
              </a:rPr>
              <a:t>Andy Berman’s FIDS System: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folHlink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rgbClr val="A50021"/>
                </a:solidFill>
                <a:latin typeface="Arial" panose="020B0604020202020204" pitchFamily="34" charset="0"/>
              </a:rPr>
              <a:t>Bare-Bones Triangle Inequality Algorithm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rgbClr val="A50021"/>
              </a:solidFill>
              <a:latin typeface="Arial" panose="020B0604020202020204" pitchFamily="34" charset="0"/>
            </a:endParaRPr>
          </a:p>
        </p:txBody>
      </p:sp>
      <p:sp>
        <p:nvSpPr>
          <p:cNvPr id="29701" name="Text Box 5">
            <a:extLst>
              <a:ext uri="{FF2B5EF4-FFF2-40B4-BE49-F238E27FC236}">
                <a16:creationId xmlns:a16="http://schemas.microsoft.com/office/drawing/2014/main" id="{451442D4-0F17-40DF-97C0-D98FE4F26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2173288"/>
            <a:ext cx="6978650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  <a:latin typeface="Arial" panose="020B0604020202020204" pitchFamily="34" charset="0"/>
              </a:rPr>
              <a:t>Offline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    1. Choose a small set of key images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    2. Store distances from database images to keys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  <a:latin typeface="Arial" panose="020B0604020202020204" pitchFamily="34" charset="0"/>
              </a:rPr>
              <a:t>Online (given query Q)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   </a:t>
            </a:r>
            <a:r>
              <a:rPr lang="en-US" altLang="en-US" sz="2000">
                <a:latin typeface="Arial" panose="020B0604020202020204" pitchFamily="34" charset="0"/>
              </a:rPr>
              <a:t>1. Compute the distance from Q to each key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    2.  Obtain lower bounds on distances to database images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    3.  Threshold or return all images in order of lower bounds</a:t>
            </a:r>
            <a:endParaRPr lang="en-US" altLang="en-US" sz="24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203FF64-1E79-4AAA-B73B-848929AF7456}"/>
                  </a:ext>
                </a:extLst>
              </p14:cNvPr>
              <p14:cNvContentPartPr/>
              <p14:nvPr/>
            </p14:nvContentPartPr>
            <p14:xfrm>
              <a:off x="2338920" y="2825280"/>
              <a:ext cx="6561000" cy="3202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203FF64-1E79-4AAA-B73B-848929AF745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29560" y="2815920"/>
                <a:ext cx="6579720" cy="322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26614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4">
            <a:extLst>
              <a:ext uri="{FF2B5EF4-FFF2-40B4-BE49-F238E27FC236}">
                <a16:creationId xmlns:a16="http://schemas.microsoft.com/office/drawing/2014/main" id="{596D7004-D7BB-420B-BEEE-0182B56FB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D08D96C-0039-44CC-9D8E-7CBFF06984AF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30723" name="Text Box 2">
            <a:extLst>
              <a:ext uri="{FF2B5EF4-FFF2-40B4-BE49-F238E27FC236}">
                <a16:creationId xmlns:a16="http://schemas.microsoft.com/office/drawing/2014/main" id="{344A8D63-D430-4041-BF1B-82A8F278C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27066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30724" name="Text Box 3">
            <a:extLst>
              <a:ext uri="{FF2B5EF4-FFF2-40B4-BE49-F238E27FC236}">
                <a16:creationId xmlns:a16="http://schemas.microsoft.com/office/drawing/2014/main" id="{8B89CBF2-E94D-4775-8508-2437670F4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685800"/>
            <a:ext cx="42148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  <a:latin typeface="Arial" panose="020B0604020202020204" pitchFamily="34" charset="0"/>
              </a:rPr>
              <a:t>Andy Berman’s FIDS System: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pic>
        <p:nvPicPr>
          <p:cNvPr id="30725" name="Picture 4" descr="slide16">
            <a:extLst>
              <a:ext uri="{FF2B5EF4-FFF2-40B4-BE49-F238E27FC236}">
                <a16:creationId xmlns:a16="http://schemas.microsoft.com/office/drawing/2014/main" id="{CDB0C09C-F03D-431D-BAC1-A59EC2D8C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171700"/>
            <a:ext cx="62484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815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5DAB198-56AA-49BB-86EC-06B900DB3C6A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663575"/>
          <a:ext cx="7451724" cy="60483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3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3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3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24188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93" marR="68593" marT="45718" marB="45718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93" marR="68593" marT="45718" marB="45718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93" marR="68593" marT="45718" marB="45718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4188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93" marR="68593" marT="45718" marB="45718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93" marR="68593" marT="45718" marB="45718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93" marR="68593" marT="45718" marB="45718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3808" name="Picture 1">
            <a:extLst>
              <a:ext uri="{FF2B5EF4-FFF2-40B4-BE49-F238E27FC236}">
                <a16:creationId xmlns:a16="http://schemas.microsoft.com/office/drawing/2014/main" id="{0157FD55-0255-42B9-8EBB-071DE3327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3814763"/>
            <a:ext cx="17780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9" name="Picture 2">
            <a:extLst>
              <a:ext uri="{FF2B5EF4-FFF2-40B4-BE49-F238E27FC236}">
                <a16:creationId xmlns:a16="http://schemas.microsoft.com/office/drawing/2014/main" id="{F1DD7F29-D55D-4FE4-A919-21E12DDC2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950" y="3814763"/>
            <a:ext cx="1782763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0" name="Picture 3">
            <a:extLst>
              <a:ext uri="{FF2B5EF4-FFF2-40B4-BE49-F238E27FC236}">
                <a16:creationId xmlns:a16="http://schemas.microsoft.com/office/drawing/2014/main" id="{E6691398-6D0F-4159-84E1-AC997A967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713" y="815975"/>
            <a:ext cx="17780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1" name="Picture 4">
            <a:extLst>
              <a:ext uri="{FF2B5EF4-FFF2-40B4-BE49-F238E27FC236}">
                <a16:creationId xmlns:a16="http://schemas.microsoft.com/office/drawing/2014/main" id="{9E541C85-0929-40A3-AF42-759B47498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050" y="828675"/>
            <a:ext cx="1774825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2" name="Picture 5">
            <a:extLst>
              <a:ext uri="{FF2B5EF4-FFF2-40B4-BE49-F238E27FC236}">
                <a16:creationId xmlns:a16="http://schemas.microsoft.com/office/drawing/2014/main" id="{3D9A8DE4-E12A-43E5-B102-FF998AE3C0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88" y="847725"/>
            <a:ext cx="1774825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3" name="Picture 6">
            <a:extLst>
              <a:ext uri="{FF2B5EF4-FFF2-40B4-BE49-F238E27FC236}">
                <a16:creationId xmlns:a16="http://schemas.microsoft.com/office/drawing/2014/main" id="{3AF5BFB6-4847-4CB2-B711-4E604A7336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050" y="3814763"/>
            <a:ext cx="1774825" cy="266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8F9C35-7334-4146-B362-1534FCB375E1}"/>
              </a:ext>
            </a:extLst>
          </p:cNvPr>
          <p:cNvSpPr txBox="1"/>
          <p:nvPr/>
        </p:nvSpPr>
        <p:spPr>
          <a:xfrm>
            <a:off x="574675" y="101600"/>
            <a:ext cx="2617788" cy="46196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Different Features</a:t>
            </a:r>
          </a:p>
        </p:txBody>
      </p:sp>
    </p:spTree>
    <p:extLst>
      <p:ext uri="{BB962C8B-B14F-4D97-AF65-F5344CB8AC3E}">
        <p14:creationId xmlns:p14="http://schemas.microsoft.com/office/powerpoint/2010/main" val="37088485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">
            <a:extLst>
              <a:ext uri="{FF2B5EF4-FFF2-40B4-BE49-F238E27FC236}">
                <a16:creationId xmlns:a16="http://schemas.microsoft.com/office/drawing/2014/main" id="{43752A18-8B02-4A1E-B404-7555374F6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275" y="1223963"/>
            <a:ext cx="296545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C2D8CD-8D0C-4C0D-9E12-D7F4EEE23A01}"/>
              </a:ext>
            </a:extLst>
          </p:cNvPr>
          <p:cNvSpPr txBox="1"/>
          <p:nvPr/>
        </p:nvSpPr>
        <p:spPr>
          <a:xfrm>
            <a:off x="676275" y="358775"/>
            <a:ext cx="2794000" cy="46196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Combined Features</a:t>
            </a:r>
          </a:p>
        </p:txBody>
      </p:sp>
    </p:spTree>
    <p:extLst>
      <p:ext uri="{BB962C8B-B14F-4D97-AF65-F5344CB8AC3E}">
        <p14:creationId xmlns:p14="http://schemas.microsoft.com/office/powerpoint/2010/main" val="1539325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>
            <a:extLst>
              <a:ext uri="{FF2B5EF4-FFF2-40B4-BE49-F238E27FC236}">
                <a16:creationId xmlns:a16="http://schemas.microsoft.com/office/drawing/2014/main" id="{1C5FD03A-79B8-4F7E-896B-EC5B2F60DE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08075"/>
            <a:ext cx="2935288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2">
            <a:extLst>
              <a:ext uri="{FF2B5EF4-FFF2-40B4-BE49-F238E27FC236}">
                <a16:creationId xmlns:a16="http://schemas.microsoft.com/office/drawing/2014/main" id="{B01513C4-E7E2-4BEB-A4C0-476B1D803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863" y="1108075"/>
            <a:ext cx="2951162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3">
            <a:extLst>
              <a:ext uri="{FF2B5EF4-FFF2-40B4-BE49-F238E27FC236}">
                <a16:creationId xmlns:a16="http://schemas.microsoft.com/office/drawing/2014/main" id="{3AE72340-85CA-4CD5-BF7B-40BF36CDAA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288" y="1098550"/>
            <a:ext cx="29432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517351-3C54-4DC2-B691-5C063FB9EB8E}"/>
              </a:ext>
            </a:extLst>
          </p:cNvPr>
          <p:cNvSpPr txBox="1"/>
          <p:nvPr/>
        </p:nvSpPr>
        <p:spPr>
          <a:xfrm>
            <a:off x="406400" y="439738"/>
            <a:ext cx="5027613" cy="461962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Another example: different features</a:t>
            </a:r>
          </a:p>
        </p:txBody>
      </p:sp>
    </p:spTree>
    <p:extLst>
      <p:ext uri="{BB962C8B-B14F-4D97-AF65-F5344CB8AC3E}">
        <p14:creationId xmlns:p14="http://schemas.microsoft.com/office/powerpoint/2010/main" val="4266477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>
            <a:extLst>
              <a:ext uri="{FF2B5EF4-FFF2-40B4-BE49-F238E27FC236}">
                <a16:creationId xmlns:a16="http://schemas.microsoft.com/office/drawing/2014/main" id="{6E9671BE-214A-4006-B408-9BD8C6A9D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212850"/>
            <a:ext cx="29654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2">
            <a:extLst>
              <a:ext uri="{FF2B5EF4-FFF2-40B4-BE49-F238E27FC236}">
                <a16:creationId xmlns:a16="http://schemas.microsoft.com/office/drawing/2014/main" id="{C6A8B4B7-C145-4A95-8A39-6A51B17FC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63" y="1212850"/>
            <a:ext cx="2957512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9E1529-E430-4110-8F50-C5CFD4CCA8FA}"/>
              </a:ext>
            </a:extLst>
          </p:cNvPr>
          <p:cNvSpPr txBox="1"/>
          <p:nvPr/>
        </p:nvSpPr>
        <p:spPr>
          <a:xfrm>
            <a:off x="676275" y="358775"/>
            <a:ext cx="2794000" cy="46196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Combined Features</a:t>
            </a:r>
          </a:p>
        </p:txBody>
      </p:sp>
    </p:spTree>
    <p:extLst>
      <p:ext uri="{BB962C8B-B14F-4D97-AF65-F5344CB8AC3E}">
        <p14:creationId xmlns:p14="http://schemas.microsoft.com/office/powerpoint/2010/main" val="36895033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">
            <a:extLst>
              <a:ext uri="{FF2B5EF4-FFF2-40B4-BE49-F238E27FC236}">
                <a16:creationId xmlns:a16="http://schemas.microsoft.com/office/drawing/2014/main" id="{327CD774-4CB0-431B-BAF1-455389C6E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1081088"/>
            <a:ext cx="2965450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2">
            <a:extLst>
              <a:ext uri="{FF2B5EF4-FFF2-40B4-BE49-F238E27FC236}">
                <a16:creationId xmlns:a16="http://schemas.microsoft.com/office/drawing/2014/main" id="{886CAB2C-86AF-41A9-99FF-B01293330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13" y="1081088"/>
            <a:ext cx="29781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3">
            <a:extLst>
              <a:ext uri="{FF2B5EF4-FFF2-40B4-BE49-F238E27FC236}">
                <a16:creationId xmlns:a16="http://schemas.microsoft.com/office/drawing/2014/main" id="{E35CEF4F-0BEC-40E1-9574-C0DC6E7936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75" y="1081088"/>
            <a:ext cx="2943225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012A8D-5994-4E70-92FA-98C04058AED4}"/>
              </a:ext>
            </a:extLst>
          </p:cNvPr>
          <p:cNvSpPr txBox="1"/>
          <p:nvPr/>
        </p:nvSpPr>
        <p:spPr>
          <a:xfrm>
            <a:off x="406400" y="439738"/>
            <a:ext cx="5027613" cy="461962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Another example: different features</a:t>
            </a:r>
          </a:p>
        </p:txBody>
      </p:sp>
    </p:spTree>
    <p:extLst>
      <p:ext uri="{BB962C8B-B14F-4D97-AF65-F5344CB8AC3E}">
        <p14:creationId xmlns:p14="http://schemas.microsoft.com/office/powerpoint/2010/main" val="11078075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extLst>
              <a:ext uri="{FF2B5EF4-FFF2-40B4-BE49-F238E27FC236}">
                <a16:creationId xmlns:a16="http://schemas.microsoft.com/office/drawing/2014/main" id="{E85B7FDD-A0EC-4415-B616-65E3AF2D3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138" y="1098550"/>
            <a:ext cx="2951162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3">
            <a:extLst>
              <a:ext uri="{FF2B5EF4-FFF2-40B4-BE49-F238E27FC236}">
                <a16:creationId xmlns:a16="http://schemas.microsoft.com/office/drawing/2014/main" id="{D5C36868-6C35-47A1-9588-88D36D81B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98550"/>
            <a:ext cx="2949575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4">
            <a:extLst>
              <a:ext uri="{FF2B5EF4-FFF2-40B4-BE49-F238E27FC236}">
                <a16:creationId xmlns:a16="http://schemas.microsoft.com/office/drawing/2014/main" id="{97846ACA-C02C-42E7-994F-25BF396FB9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013" y="1108075"/>
            <a:ext cx="2935287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C4601F-FFB7-4EF5-BEEE-ECBE8AE52F4B}"/>
              </a:ext>
            </a:extLst>
          </p:cNvPr>
          <p:cNvSpPr txBox="1"/>
          <p:nvPr/>
        </p:nvSpPr>
        <p:spPr>
          <a:xfrm>
            <a:off x="676275" y="358775"/>
            <a:ext cx="4352925" cy="46196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Different ways for combination</a:t>
            </a:r>
          </a:p>
        </p:txBody>
      </p:sp>
    </p:spTree>
    <p:extLst>
      <p:ext uri="{BB962C8B-B14F-4D97-AF65-F5344CB8AC3E}">
        <p14:creationId xmlns:p14="http://schemas.microsoft.com/office/powerpoint/2010/main" val="3017665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1">
            <a:extLst>
              <a:ext uri="{FF2B5EF4-FFF2-40B4-BE49-F238E27FC236}">
                <a16:creationId xmlns:a16="http://schemas.microsoft.com/office/drawing/2014/main" id="{59016F81-AFD1-4AED-B846-F832B1A0A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475" y="1287463"/>
            <a:ext cx="2943225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6418CB-492B-42A1-BE1F-FD55288952C0}"/>
              </a:ext>
            </a:extLst>
          </p:cNvPr>
          <p:cNvSpPr txBox="1"/>
          <p:nvPr/>
        </p:nvSpPr>
        <p:spPr>
          <a:xfrm>
            <a:off x="676275" y="358775"/>
            <a:ext cx="4132263" cy="46196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Different weights on features</a:t>
            </a:r>
          </a:p>
        </p:txBody>
      </p:sp>
    </p:spTree>
    <p:extLst>
      <p:ext uri="{BB962C8B-B14F-4D97-AF65-F5344CB8AC3E}">
        <p14:creationId xmlns:p14="http://schemas.microsoft.com/office/powerpoint/2010/main" val="30531537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>
            <a:extLst>
              <a:ext uri="{FF2B5EF4-FFF2-40B4-BE49-F238E27FC236}">
                <a16:creationId xmlns:a16="http://schemas.microsoft.com/office/drawing/2014/main" id="{EB5C24A8-2EB3-439B-8139-C99B8A8B7B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38" y="725488"/>
            <a:ext cx="2957512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2">
            <a:extLst>
              <a:ext uri="{FF2B5EF4-FFF2-40B4-BE49-F238E27FC236}">
                <a16:creationId xmlns:a16="http://schemas.microsoft.com/office/drawing/2014/main" id="{AC5A9540-FBDA-4C9A-A4E5-0E005A6C9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0" y="744538"/>
            <a:ext cx="2963863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1875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">
            <a:extLst>
              <a:ext uri="{FF2B5EF4-FFF2-40B4-BE49-F238E27FC236}">
                <a16:creationId xmlns:a16="http://schemas.microsoft.com/office/drawing/2014/main" id="{82DFF620-C034-4907-9F76-868464472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04863"/>
            <a:ext cx="2963863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2">
            <a:extLst>
              <a:ext uri="{FF2B5EF4-FFF2-40B4-BE49-F238E27FC236}">
                <a16:creationId xmlns:a16="http://schemas.microsoft.com/office/drawing/2014/main" id="{56F5A264-7832-4C76-8128-092B8E239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804863"/>
            <a:ext cx="2963862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2038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>
            <a:extLst>
              <a:ext uri="{FF2B5EF4-FFF2-40B4-BE49-F238E27FC236}">
                <a16:creationId xmlns:a16="http://schemas.microsoft.com/office/drawing/2014/main" id="{47FA0F01-3271-4FF0-89D1-9833324ED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3385361-C146-4D27-9712-A90D7E7CCA94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en-US" altLang="en-US" sz="140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9DAFB40B-AB32-4752-BD9C-46A357AEB9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Weakness of Low-level Features</a:t>
            </a:r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004D3E52-E55B-4D85-BC2D-0CDBF9ACE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4037" name="Rectangle 4">
            <a:extLst>
              <a:ext uri="{FF2B5EF4-FFF2-40B4-BE49-F238E27FC236}">
                <a16:creationId xmlns:a16="http://schemas.microsoft.com/office/drawing/2014/main" id="{8D4F26E8-D9BC-4E52-9B1C-4A245B1D9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44038" name="Group 5">
            <a:extLst>
              <a:ext uri="{FF2B5EF4-FFF2-40B4-BE49-F238E27FC236}">
                <a16:creationId xmlns:a16="http://schemas.microsoft.com/office/drawing/2014/main" id="{7317F7FB-1A70-4721-B539-36C67AC1323C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3124200"/>
            <a:ext cx="7348538" cy="1601788"/>
            <a:chOff x="720" y="2016"/>
            <a:chExt cx="4629" cy="1009"/>
          </a:xfrm>
        </p:grpSpPr>
        <p:pic>
          <p:nvPicPr>
            <p:cNvPr id="44040" name="Picture 6" descr="Image22">
              <a:extLst>
                <a:ext uri="{FF2B5EF4-FFF2-40B4-BE49-F238E27FC236}">
                  <a16:creationId xmlns:a16="http://schemas.microsoft.com/office/drawing/2014/main" id="{C6284171-C038-4542-B30B-FA707DA570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2016"/>
              <a:ext cx="1514" cy="1009"/>
            </a:xfrm>
            <a:prstGeom prst="rect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041" name="Picture 7" descr="Image17">
              <a:extLst>
                <a:ext uri="{FF2B5EF4-FFF2-40B4-BE49-F238E27FC236}">
                  <a16:creationId xmlns:a16="http://schemas.microsoft.com/office/drawing/2014/main" id="{83EC9194-BAB4-4262-A3A1-77DEC8AF65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4" y="2016"/>
              <a:ext cx="1503" cy="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2" name="Picture 8" descr="Image01">
              <a:extLst>
                <a:ext uri="{FF2B5EF4-FFF2-40B4-BE49-F238E27FC236}">
                  <a16:creationId xmlns:a16="http://schemas.microsoft.com/office/drawing/2014/main" id="{DCC4ABB2-991F-4DE1-A888-5578D969E4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" y="2016"/>
              <a:ext cx="1509" cy="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039" name="Text Box 9">
            <a:extLst>
              <a:ext uri="{FF2B5EF4-FFF2-40B4-BE49-F238E27FC236}">
                <a16:creationId xmlns:a16="http://schemas.microsoft.com/office/drawing/2014/main" id="{F2B2DECD-A9B3-4EAF-921A-77AB84970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286000"/>
            <a:ext cx="6934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n-US" altLang="en-US"/>
              <a:t>Can’t capture the high-level concepts</a:t>
            </a:r>
          </a:p>
        </p:txBody>
      </p:sp>
    </p:spTree>
    <p:extLst>
      <p:ext uri="{BB962C8B-B14F-4D97-AF65-F5344CB8AC3E}">
        <p14:creationId xmlns:p14="http://schemas.microsoft.com/office/powerpoint/2010/main" val="18261880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6">
            <a:extLst>
              <a:ext uri="{FF2B5EF4-FFF2-40B4-BE49-F238E27FC236}">
                <a16:creationId xmlns:a16="http://schemas.microsoft.com/office/drawing/2014/main" id="{7CFFEB54-9D13-492C-8548-67B37ECBF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8E19644-1E13-4A5B-9222-A432E8E37E9E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en-US" altLang="en-US" sz="1400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E746E16B-455D-455E-86F7-3037FA7E83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Yi Li’s Overall Approach</a:t>
            </a:r>
          </a:p>
        </p:txBody>
      </p:sp>
      <p:sp>
        <p:nvSpPr>
          <p:cNvPr id="46084" name="Text Box 9">
            <a:extLst>
              <a:ext uri="{FF2B5EF4-FFF2-40B4-BE49-F238E27FC236}">
                <a16:creationId xmlns:a16="http://schemas.microsoft.com/office/drawing/2014/main" id="{738CB2B2-39E0-4EDF-8D71-5F699B2FB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514600"/>
            <a:ext cx="7391400" cy="3752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hlink"/>
                </a:solidFill>
                <a:cs typeface="Times New Roman" panose="02020603050405020304" pitchFamily="18" charset="0"/>
              </a:rPr>
              <a:t> Develop object recognizers for </a:t>
            </a:r>
            <a:r>
              <a:rPr lang="en-US" altLang="en-US" sz="2400">
                <a:solidFill>
                  <a:schemeClr val="tx2"/>
                </a:solidFill>
                <a:cs typeface="Times New Roman" panose="02020603050405020304" pitchFamily="18" charset="0"/>
              </a:rPr>
              <a:t>common objects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endParaRPr lang="en-US" altLang="en-US" sz="240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hlink"/>
                </a:solidFill>
                <a:cs typeface="Times New Roman" panose="02020603050405020304" pitchFamily="18" charset="0"/>
              </a:rPr>
              <a:t> Use these recognizers to design a new set of both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  <a:cs typeface="Times New Roman" panose="02020603050405020304" pitchFamily="18" charset="0"/>
              </a:rPr>
              <a:t>   low- and </a:t>
            </a:r>
            <a:r>
              <a:rPr lang="en-US" altLang="en-US" sz="2400">
                <a:solidFill>
                  <a:schemeClr val="tx2"/>
                </a:solidFill>
                <a:cs typeface="Times New Roman" panose="02020603050405020304" pitchFamily="18" charset="0"/>
              </a:rPr>
              <a:t>mid-level features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hlink"/>
                </a:solidFill>
                <a:cs typeface="Times New Roman" panose="02020603050405020304" pitchFamily="18" charset="0"/>
              </a:rPr>
              <a:t> Design a </a:t>
            </a:r>
            <a:r>
              <a:rPr lang="en-US" altLang="en-US" sz="2400">
                <a:solidFill>
                  <a:schemeClr val="tx2"/>
                </a:solidFill>
                <a:cs typeface="Times New Roman" panose="02020603050405020304" pitchFamily="18" charset="0"/>
              </a:rPr>
              <a:t>learning</a:t>
            </a:r>
            <a:r>
              <a:rPr lang="en-US" altLang="en-US" sz="2400">
                <a:solidFill>
                  <a:schemeClr val="hlink"/>
                </a:solidFill>
                <a:cs typeface="Times New Roman" panose="02020603050405020304" pitchFamily="18" charset="0"/>
              </a:rPr>
              <a:t> system that can use these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  <a:cs typeface="Times New Roman" panose="02020603050405020304" pitchFamily="18" charset="0"/>
              </a:rPr>
              <a:t>   features to recognize classes of objects</a:t>
            </a:r>
            <a:r>
              <a:rPr lang="en-US" altLang="en-US" sz="2400">
                <a:cs typeface="Times New Roman" panose="02020603050405020304" pitchFamily="18" charset="0"/>
              </a:rPr>
              <a:t>            </a:t>
            </a:r>
          </a:p>
        </p:txBody>
      </p:sp>
    </p:spTree>
    <p:extLst>
      <p:ext uri="{BB962C8B-B14F-4D97-AF65-F5344CB8AC3E}">
        <p14:creationId xmlns:p14="http://schemas.microsoft.com/office/powerpoint/2010/main" val="18155923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6">
            <a:extLst>
              <a:ext uri="{FF2B5EF4-FFF2-40B4-BE49-F238E27FC236}">
                <a16:creationId xmlns:a16="http://schemas.microsoft.com/office/drawing/2014/main" id="{06C95877-B49E-4186-B088-08A1BBE2C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DCAFD30-234F-4CB1-B7CF-48711F61E57E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en-US" altLang="en-US" sz="1400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C56A8637-652C-49DD-940B-E18908F5B1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Building Features: </a:t>
            </a:r>
            <a:br>
              <a:rPr lang="en-US" altLang="en-US"/>
            </a:br>
            <a:r>
              <a:rPr lang="en-US" altLang="en-US"/>
              <a:t>Consistent Line Clusters (CLC)</a:t>
            </a:r>
          </a:p>
        </p:txBody>
      </p:sp>
      <p:sp>
        <p:nvSpPr>
          <p:cNvPr id="50180" name="Text Box 3">
            <a:extLst>
              <a:ext uri="{FF2B5EF4-FFF2-40B4-BE49-F238E27FC236}">
                <a16:creationId xmlns:a16="http://schemas.microsoft.com/office/drawing/2014/main" id="{9E0D4198-E430-4424-B300-15ED49BBB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057400"/>
            <a:ext cx="7391400" cy="4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/>
              <a:t>A </a:t>
            </a:r>
            <a:r>
              <a:rPr lang="en-US" altLang="en-US" sz="2800" b="1">
                <a:solidFill>
                  <a:schemeClr val="hlink"/>
                </a:solidFill>
              </a:rPr>
              <a:t>Consistent Line Cluster</a:t>
            </a:r>
            <a:r>
              <a:rPr lang="en-US" altLang="en-US" sz="2800"/>
              <a:t> is a set of lines that are homogeneous in terms of some line features.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Pct val="60000"/>
            </a:pPr>
            <a:r>
              <a:rPr lang="en-US" altLang="en-US" sz="2400" b="1">
                <a:solidFill>
                  <a:schemeClr val="folHlink"/>
                </a:solidFill>
              </a:rPr>
              <a:t>Color-CLC</a:t>
            </a:r>
            <a:r>
              <a:rPr lang="en-US" altLang="en-US" sz="2400"/>
              <a:t>: </a:t>
            </a:r>
            <a:r>
              <a:rPr lang="en-US" altLang="en-US" sz="2400">
                <a:cs typeface="Times New Roman" panose="02020603050405020304" pitchFamily="18" charset="0"/>
              </a:rPr>
              <a:t>The lines have the same color feature.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Pct val="60000"/>
            </a:pPr>
            <a:endParaRPr lang="en-US" altLang="en-US" sz="2400" b="1"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Pct val="60000"/>
            </a:pPr>
            <a:r>
              <a:rPr lang="en-US" altLang="en-US" sz="2400" b="1">
                <a:solidFill>
                  <a:schemeClr val="folHlink"/>
                </a:solidFill>
                <a:cs typeface="Times New Roman" panose="02020603050405020304" pitchFamily="18" charset="0"/>
              </a:rPr>
              <a:t>Orientation-CLC</a:t>
            </a:r>
            <a:r>
              <a:rPr lang="en-US" altLang="en-US" sz="2400">
                <a:cs typeface="Times New Roman" panose="02020603050405020304" pitchFamily="18" charset="0"/>
              </a:rPr>
              <a:t>: The lines are parallel to each other or converge to a common vanishing point.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Pct val="60000"/>
            </a:pPr>
            <a:endParaRPr lang="en-US" altLang="en-US" sz="2400"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Pct val="60000"/>
            </a:pPr>
            <a:r>
              <a:rPr lang="en-US" altLang="en-US" sz="2400" b="1">
                <a:solidFill>
                  <a:schemeClr val="folHlink"/>
                </a:solidFill>
                <a:cs typeface="Times New Roman" panose="02020603050405020304" pitchFamily="18" charset="0"/>
              </a:rPr>
              <a:t>Spatially-CLC</a:t>
            </a:r>
            <a:r>
              <a:rPr lang="en-US" altLang="en-US" sz="2400">
                <a:cs typeface="Times New Roman" panose="02020603050405020304" pitchFamily="18" charset="0"/>
              </a:rPr>
              <a:t>: The lines are in close proximity to each other.</a:t>
            </a:r>
          </a:p>
        </p:txBody>
      </p:sp>
    </p:spTree>
    <p:extLst>
      <p:ext uri="{BB962C8B-B14F-4D97-AF65-F5344CB8AC3E}">
        <p14:creationId xmlns:p14="http://schemas.microsoft.com/office/powerpoint/2010/main" val="36948038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>
            <a:extLst>
              <a:ext uri="{FF2B5EF4-FFF2-40B4-BE49-F238E27FC236}">
                <a16:creationId xmlns:a16="http://schemas.microsoft.com/office/drawing/2014/main" id="{A1772602-2248-4BDA-A615-4E80F8F4E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4EBCF71-DA0F-45C1-8874-F36BE1FFEF58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en-US" altLang="en-US" sz="1400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76029AAE-F206-48C5-9298-95B6A9E007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</a:t>
            </a:r>
          </a:p>
        </p:txBody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6D4243B6-9B11-4310-AC9B-66EC0F64FF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017713"/>
            <a:ext cx="8040688" cy="4114800"/>
          </a:xfrm>
        </p:spPr>
        <p:txBody>
          <a:bodyPr/>
          <a:lstStyle/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Object Recognition </a:t>
            </a:r>
          </a:p>
          <a:p>
            <a:pPr lvl="1" eaLnBrk="1" hangingPunct="1"/>
            <a:r>
              <a:rPr lang="en-US" altLang="en-US">
                <a:cs typeface="Times New Roman" panose="02020603050405020304" pitchFamily="18" charset="0"/>
              </a:rPr>
              <a:t>97 well-patterned buildings (bp): </a:t>
            </a:r>
            <a:r>
              <a:rPr lang="en-US" altLang="en-US">
                <a:solidFill>
                  <a:schemeClr val="hlink"/>
                </a:solidFill>
                <a:cs typeface="Times New Roman" panose="02020603050405020304" pitchFamily="18" charset="0"/>
              </a:rPr>
              <a:t>97/97</a:t>
            </a:r>
          </a:p>
          <a:p>
            <a:pPr lvl="1" eaLnBrk="1" hangingPunct="1"/>
            <a:r>
              <a:rPr lang="en-US" altLang="en-US">
                <a:cs typeface="Times New Roman" panose="02020603050405020304" pitchFamily="18" charset="0"/>
              </a:rPr>
              <a:t>44 not well-patterned buildings (bnp): </a:t>
            </a:r>
            <a:r>
              <a:rPr lang="en-US" altLang="en-US">
                <a:solidFill>
                  <a:schemeClr val="hlink"/>
                </a:solidFill>
                <a:cs typeface="Times New Roman" panose="02020603050405020304" pitchFamily="18" charset="0"/>
              </a:rPr>
              <a:t>42/44</a:t>
            </a:r>
          </a:p>
          <a:p>
            <a:pPr lvl="1" eaLnBrk="1" hangingPunct="1"/>
            <a:r>
              <a:rPr lang="en-US" altLang="en-US">
                <a:cs typeface="Times New Roman" panose="02020603050405020304" pitchFamily="18" charset="0"/>
              </a:rPr>
              <a:t>16 not patterned non-buildings (nbnp): </a:t>
            </a:r>
            <a:r>
              <a:rPr lang="en-US" altLang="en-US">
                <a:solidFill>
                  <a:schemeClr val="hlink"/>
                </a:solidFill>
                <a:cs typeface="Times New Roman" panose="02020603050405020304" pitchFamily="18" charset="0"/>
              </a:rPr>
              <a:t>15/16</a:t>
            </a:r>
            <a:r>
              <a:rPr lang="en-US" altLang="en-US"/>
              <a:t> (one false positive)</a:t>
            </a:r>
          </a:p>
          <a:p>
            <a:pPr lvl="1" eaLnBrk="1" hangingPunct="1"/>
            <a:r>
              <a:rPr lang="en-US" altLang="en-US">
                <a:cs typeface="Times New Roman" panose="02020603050405020304" pitchFamily="18" charset="0"/>
              </a:rPr>
              <a:t>25 patterned non-buildings (nbp): </a:t>
            </a:r>
            <a:r>
              <a:rPr lang="en-US" altLang="en-US">
                <a:solidFill>
                  <a:schemeClr val="hlink"/>
                </a:solidFill>
                <a:cs typeface="Times New Roman" panose="02020603050405020304" pitchFamily="18" charset="0"/>
              </a:rPr>
              <a:t>0/25</a:t>
            </a:r>
          </a:p>
          <a:p>
            <a:pPr eaLnBrk="1" hangingPunct="1"/>
            <a:r>
              <a:rPr lang="en-US" altLang="en-US"/>
              <a:t>CBIR</a:t>
            </a:r>
          </a:p>
        </p:txBody>
      </p:sp>
    </p:spTree>
    <p:extLst>
      <p:ext uri="{BB962C8B-B14F-4D97-AF65-F5344CB8AC3E}">
        <p14:creationId xmlns:p14="http://schemas.microsoft.com/office/powerpoint/2010/main" val="1591296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>
            <a:extLst>
              <a:ext uri="{FF2B5EF4-FFF2-40B4-BE49-F238E27FC236}">
                <a16:creationId xmlns:a16="http://schemas.microsoft.com/office/drawing/2014/main" id="{727B4722-46C4-415E-B5B1-B5516E9D1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148DB9A-561C-4376-BC0B-85093CF90BC7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en-US" altLang="en-US" sz="1400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EF4065BE-9E89-4F32-8166-BDBBB51DB9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</a:t>
            </a:r>
            <a:br>
              <a:rPr lang="en-US" altLang="en-US"/>
            </a:br>
            <a:r>
              <a:rPr lang="en-US" altLang="en-US"/>
              <a:t>   </a:t>
            </a:r>
            <a:r>
              <a:rPr lang="en-US" altLang="en-US" sz="3200"/>
              <a:t>Well-Patterned Buildings</a:t>
            </a:r>
            <a:endParaRPr lang="en-US" altLang="en-US"/>
          </a:p>
        </p:txBody>
      </p:sp>
      <p:pic>
        <p:nvPicPr>
          <p:cNvPr id="66564" name="Picture 4" descr="bp12">
            <a:extLst>
              <a:ext uri="{FF2B5EF4-FFF2-40B4-BE49-F238E27FC236}">
                <a16:creationId xmlns:a16="http://schemas.microsoft.com/office/drawing/2014/main" id="{42367244-3CD2-4662-A4F8-B7BF55F50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133600"/>
            <a:ext cx="2741613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5" descr="bp12_rst1">
            <a:extLst>
              <a:ext uri="{FF2B5EF4-FFF2-40B4-BE49-F238E27FC236}">
                <a16:creationId xmlns:a16="http://schemas.microsoft.com/office/drawing/2014/main" id="{1102C8DF-3FC3-42B7-998A-162B98D1D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91000"/>
            <a:ext cx="2741613" cy="183515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6" name="Picture 6" descr="bp95">
            <a:extLst>
              <a:ext uri="{FF2B5EF4-FFF2-40B4-BE49-F238E27FC236}">
                <a16:creationId xmlns:a16="http://schemas.microsoft.com/office/drawing/2014/main" id="{D03B6E55-D20E-4C70-A4D9-A9B49DC1C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133600"/>
            <a:ext cx="2438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7" name="Picture 7" descr="bp95_rst1">
            <a:extLst>
              <a:ext uri="{FF2B5EF4-FFF2-40B4-BE49-F238E27FC236}">
                <a16:creationId xmlns:a16="http://schemas.microsoft.com/office/drawing/2014/main" id="{798D51B3-4922-4A35-BE95-E22AC1C9B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191000"/>
            <a:ext cx="2438400" cy="182880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8" name="Picture 8" descr="bp32">
            <a:extLst>
              <a:ext uri="{FF2B5EF4-FFF2-40B4-BE49-F238E27FC236}">
                <a16:creationId xmlns:a16="http://schemas.microsoft.com/office/drawing/2014/main" id="{CF95E38C-2863-41DC-9AAC-0BA25392C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133600"/>
            <a:ext cx="2438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9" name="Picture 9" descr="bp32_rst1">
            <a:extLst>
              <a:ext uri="{FF2B5EF4-FFF2-40B4-BE49-F238E27FC236}">
                <a16:creationId xmlns:a16="http://schemas.microsoft.com/office/drawing/2014/main" id="{6C4F82D5-A69C-4F7C-A715-C176E755F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191000"/>
            <a:ext cx="2438400" cy="182880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00243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5">
            <a:extLst>
              <a:ext uri="{FF2B5EF4-FFF2-40B4-BE49-F238E27FC236}">
                <a16:creationId xmlns:a16="http://schemas.microsoft.com/office/drawing/2014/main" id="{94BC6FC3-E653-4A3F-92B8-0A0A77205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3007937-072E-4EEB-8045-11D1E3AFB356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en-US" altLang="en-US" sz="1400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6C6589E3-9522-4D37-9601-7BCA5252AC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</a:t>
            </a:r>
            <a:br>
              <a:rPr lang="en-US" altLang="en-US"/>
            </a:br>
            <a:r>
              <a:rPr lang="en-US" altLang="en-US"/>
              <a:t>   </a:t>
            </a:r>
            <a:r>
              <a:rPr lang="en-US" altLang="en-US" sz="3200"/>
              <a:t>Non-Well-Patterned Buildings</a:t>
            </a:r>
            <a:endParaRPr lang="en-US" altLang="en-US"/>
          </a:p>
        </p:txBody>
      </p:sp>
      <p:pic>
        <p:nvPicPr>
          <p:cNvPr id="68612" name="Picture 9" descr="bnp05">
            <a:extLst>
              <a:ext uri="{FF2B5EF4-FFF2-40B4-BE49-F238E27FC236}">
                <a16:creationId xmlns:a16="http://schemas.microsoft.com/office/drawing/2014/main" id="{F1AFE76E-3619-4F44-893B-49980948E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3" name="Picture 10" descr="bnp05_rst1">
            <a:extLst>
              <a:ext uri="{FF2B5EF4-FFF2-40B4-BE49-F238E27FC236}">
                <a16:creationId xmlns:a16="http://schemas.microsoft.com/office/drawing/2014/main" id="{94E90CE5-3F7F-4A12-8DE5-7D09CF3DA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419600"/>
            <a:ext cx="2741613" cy="183356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14" name="Picture 11" descr="bnp16">
            <a:extLst>
              <a:ext uri="{FF2B5EF4-FFF2-40B4-BE49-F238E27FC236}">
                <a16:creationId xmlns:a16="http://schemas.microsoft.com/office/drawing/2014/main" id="{FCE8FAD7-1548-4C91-B1C6-100490FC4097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362200"/>
            <a:ext cx="2741613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5" name="Picture 12" descr="bnp16_rst1">
            <a:extLst>
              <a:ext uri="{FF2B5EF4-FFF2-40B4-BE49-F238E27FC236}">
                <a16:creationId xmlns:a16="http://schemas.microsoft.com/office/drawing/2014/main" id="{88C020D5-E0A8-444C-9BAC-D207D3525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419600"/>
            <a:ext cx="2741613" cy="183515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16" name="Picture 13" descr="bnp38">
            <a:extLst>
              <a:ext uri="{FF2B5EF4-FFF2-40B4-BE49-F238E27FC236}">
                <a16:creationId xmlns:a16="http://schemas.microsoft.com/office/drawing/2014/main" id="{809EBF05-FB19-4C0A-8127-ED5D49934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133600"/>
            <a:ext cx="2741613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7" name="Picture 14" descr="bnp24">
            <a:extLst>
              <a:ext uri="{FF2B5EF4-FFF2-40B4-BE49-F238E27FC236}">
                <a16:creationId xmlns:a16="http://schemas.microsoft.com/office/drawing/2014/main" id="{A1E28773-FA28-41BA-A0CB-EABF50950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419600"/>
            <a:ext cx="25146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8" name="WordArt 15">
            <a:extLst>
              <a:ext uri="{FF2B5EF4-FFF2-40B4-BE49-F238E27FC236}">
                <a16:creationId xmlns:a16="http://schemas.microsoft.com/office/drawing/2014/main" id="{193E4B4E-9148-47CC-A4F4-A5969242DC6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324600" y="5410200"/>
            <a:ext cx="2309813" cy="339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False negative</a:t>
            </a:r>
          </a:p>
        </p:txBody>
      </p:sp>
      <p:sp>
        <p:nvSpPr>
          <p:cNvPr id="68619" name="WordArt 16">
            <a:extLst>
              <a:ext uri="{FF2B5EF4-FFF2-40B4-BE49-F238E27FC236}">
                <a16:creationId xmlns:a16="http://schemas.microsoft.com/office/drawing/2014/main" id="{FF88E031-E1B3-431C-A28A-76D9748C0E7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400800" y="2590800"/>
            <a:ext cx="2309813" cy="339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False negative</a:t>
            </a:r>
          </a:p>
        </p:txBody>
      </p:sp>
    </p:spTree>
    <p:extLst>
      <p:ext uri="{BB962C8B-B14F-4D97-AF65-F5344CB8AC3E}">
        <p14:creationId xmlns:p14="http://schemas.microsoft.com/office/powerpoint/2010/main" val="22749520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>
            <a:extLst>
              <a:ext uri="{FF2B5EF4-FFF2-40B4-BE49-F238E27FC236}">
                <a16:creationId xmlns:a16="http://schemas.microsoft.com/office/drawing/2014/main" id="{D7EF9D1C-0A60-479F-95E4-C0723E4BF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A6DA015-E4B6-4DF4-8E53-D1F42448FDE6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en-US" altLang="en-US" sz="1400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FFE36072-AAA9-4E6B-A1D4-6E11AF059C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</a:t>
            </a:r>
            <a:br>
              <a:rPr lang="en-US" altLang="en-US"/>
            </a:br>
            <a:r>
              <a:rPr lang="en-US" altLang="en-US"/>
              <a:t>   </a:t>
            </a:r>
            <a:r>
              <a:rPr lang="en-US" altLang="en-US" sz="3200"/>
              <a:t>Non-Well-Patterned Non-Buildings</a:t>
            </a:r>
            <a:endParaRPr lang="en-US" altLang="en-US"/>
          </a:p>
        </p:txBody>
      </p:sp>
      <p:pic>
        <p:nvPicPr>
          <p:cNvPr id="70660" name="Picture 3" descr="nbnp01">
            <a:extLst>
              <a:ext uri="{FF2B5EF4-FFF2-40B4-BE49-F238E27FC236}">
                <a16:creationId xmlns:a16="http://schemas.microsoft.com/office/drawing/2014/main" id="{CC00484A-80B6-481B-821D-692617D8C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1" name="Picture 4" descr="nbnp02">
            <a:extLst>
              <a:ext uri="{FF2B5EF4-FFF2-40B4-BE49-F238E27FC236}">
                <a16:creationId xmlns:a16="http://schemas.microsoft.com/office/drawing/2014/main" id="{A948B2C8-06A1-45FC-B145-AE44F6EA2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2860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5" descr="nbnp10">
            <a:extLst>
              <a:ext uri="{FF2B5EF4-FFF2-40B4-BE49-F238E27FC236}">
                <a16:creationId xmlns:a16="http://schemas.microsoft.com/office/drawing/2014/main" id="{BE744FB9-2831-4926-BD3A-83E843B5C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860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3" name="Picture 6" descr="nbnp10_rst1">
            <a:extLst>
              <a:ext uri="{FF2B5EF4-FFF2-40B4-BE49-F238E27FC236}">
                <a16:creationId xmlns:a16="http://schemas.microsoft.com/office/drawing/2014/main" id="{CD68C8A2-4832-4E9F-9A5E-C0992A635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343400"/>
            <a:ext cx="2741613" cy="183356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4" name="WordArt 7">
            <a:extLst>
              <a:ext uri="{FF2B5EF4-FFF2-40B4-BE49-F238E27FC236}">
                <a16:creationId xmlns:a16="http://schemas.microsoft.com/office/drawing/2014/main" id="{5EC4B498-9522-4813-82E0-31729A9D332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400800" y="5638800"/>
            <a:ext cx="2309813" cy="339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False positive</a:t>
            </a:r>
          </a:p>
        </p:txBody>
      </p:sp>
      <p:pic>
        <p:nvPicPr>
          <p:cNvPr id="70665" name="Picture 8" descr="nbnp16">
            <a:extLst>
              <a:ext uri="{FF2B5EF4-FFF2-40B4-BE49-F238E27FC236}">
                <a16:creationId xmlns:a16="http://schemas.microsoft.com/office/drawing/2014/main" id="{C07A51F0-56C9-494A-93FE-C29BD9251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343400"/>
            <a:ext cx="2741613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6" name="Picture 9" descr="nbnp18">
            <a:extLst>
              <a:ext uri="{FF2B5EF4-FFF2-40B4-BE49-F238E27FC236}">
                <a16:creationId xmlns:a16="http://schemas.microsoft.com/office/drawing/2014/main" id="{FDEF2547-58F6-498C-8E90-C566B76C6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267200"/>
            <a:ext cx="2741613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9311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>
            <a:extLst>
              <a:ext uri="{FF2B5EF4-FFF2-40B4-BE49-F238E27FC236}">
                <a16:creationId xmlns:a16="http://schemas.microsoft.com/office/drawing/2014/main" id="{DE58E30D-73E4-4458-AC84-00C51435B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BB0374B-9663-4116-B9CB-DC1377E32A56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44</a:t>
            </a:fld>
            <a:endParaRPr lang="en-US" altLang="en-US" sz="1400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D5171741-0005-4019-B667-A72FEFCECA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</a:t>
            </a:r>
            <a:br>
              <a:rPr lang="en-US" altLang="en-US"/>
            </a:br>
            <a:r>
              <a:rPr lang="en-US" altLang="en-US" sz="3200"/>
              <a:t>Well-Patterned Non-Buildings </a:t>
            </a:r>
            <a:r>
              <a:rPr lang="en-US" altLang="en-US" sz="2000">
                <a:solidFill>
                  <a:schemeClr val="hlink"/>
                </a:solidFill>
              </a:rPr>
              <a:t>(false positives)</a:t>
            </a:r>
            <a:endParaRPr lang="en-US" altLang="en-US"/>
          </a:p>
        </p:txBody>
      </p:sp>
      <p:pic>
        <p:nvPicPr>
          <p:cNvPr id="72708" name="Picture 3" descr="nbp02">
            <a:extLst>
              <a:ext uri="{FF2B5EF4-FFF2-40B4-BE49-F238E27FC236}">
                <a16:creationId xmlns:a16="http://schemas.microsoft.com/office/drawing/2014/main" id="{2EAF4197-6FF6-4055-B6C8-658256675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0"/>
            <a:ext cx="2741613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Picture 4" descr="nbp02_rst1">
            <a:extLst>
              <a:ext uri="{FF2B5EF4-FFF2-40B4-BE49-F238E27FC236}">
                <a16:creationId xmlns:a16="http://schemas.microsoft.com/office/drawing/2014/main" id="{5093DD64-F053-43A6-A410-EDAD20884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495800"/>
            <a:ext cx="2741613" cy="205581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10" name="Picture 5" descr="nbp05">
            <a:extLst>
              <a:ext uri="{FF2B5EF4-FFF2-40B4-BE49-F238E27FC236}">
                <a16:creationId xmlns:a16="http://schemas.microsoft.com/office/drawing/2014/main" id="{CA424161-0481-442B-B99A-554147DE7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286000"/>
            <a:ext cx="2741613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1" name="Picture 6" descr="nbp05_rst1">
            <a:extLst>
              <a:ext uri="{FF2B5EF4-FFF2-40B4-BE49-F238E27FC236}">
                <a16:creationId xmlns:a16="http://schemas.microsoft.com/office/drawing/2014/main" id="{ECC856C1-15C6-4914-898E-A0E0D986D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495800"/>
            <a:ext cx="2741613" cy="205581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12" name="Picture 7" descr="nbp12">
            <a:extLst>
              <a:ext uri="{FF2B5EF4-FFF2-40B4-BE49-F238E27FC236}">
                <a16:creationId xmlns:a16="http://schemas.microsoft.com/office/drawing/2014/main" id="{DFA85145-4FAA-4468-A0F3-226FF00CB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86000"/>
            <a:ext cx="2741613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3" name="Picture 8" descr="nbp12_rst1">
            <a:extLst>
              <a:ext uri="{FF2B5EF4-FFF2-40B4-BE49-F238E27FC236}">
                <a16:creationId xmlns:a16="http://schemas.microsoft.com/office/drawing/2014/main" id="{67D33CC0-6FD2-4C1C-B4A8-CDF8E84AA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495800"/>
            <a:ext cx="2741613" cy="205581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24217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>
            <a:extLst>
              <a:ext uri="{FF2B5EF4-FFF2-40B4-BE49-F238E27FC236}">
                <a16:creationId xmlns:a16="http://schemas.microsoft.com/office/drawing/2014/main" id="{CD2885B6-9390-485B-A575-5CD6C43B8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81B64F9-42C3-4BDD-9671-E7E3F9D0DE89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45</a:t>
            </a:fld>
            <a:endParaRPr lang="en-US" altLang="en-US" sz="1400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5793A1B8-17B4-4D81-AEE9-B82E700AB0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 </a:t>
            </a:r>
            <a:r>
              <a:rPr lang="en-US" altLang="en-US" sz="3600"/>
              <a:t>(</a:t>
            </a:r>
            <a:r>
              <a:rPr lang="en-US" altLang="en-US" sz="3600">
                <a:solidFill>
                  <a:schemeClr val="hlink"/>
                </a:solidFill>
              </a:rPr>
              <a:t>CBIR</a:t>
            </a:r>
            <a:r>
              <a:rPr lang="en-US" altLang="en-US" sz="3600"/>
              <a:t>)</a:t>
            </a:r>
          </a:p>
        </p:txBody>
      </p:sp>
      <p:graphicFrame>
        <p:nvGraphicFramePr>
          <p:cNvPr id="36050" name="Group 210">
            <a:extLst>
              <a:ext uri="{FF2B5EF4-FFF2-40B4-BE49-F238E27FC236}">
                <a16:creationId xmlns:a16="http://schemas.microsoft.com/office/drawing/2014/main" id="{59B161CC-3DCF-421E-87A4-A707F9251832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2133600"/>
          <a:ext cx="7772400" cy="3994151"/>
        </p:xfrm>
        <a:graphic>
          <a:graphicData uri="http://schemas.openxmlformats.org/drawingml/2006/table">
            <a:tbl>
              <a:tblPr/>
              <a:tblGrid>
                <a:gridCol w="172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2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156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Total Positive Classification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(#)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Total Negative Classification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(#)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False positive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(#)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False negative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(#)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Accuracy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(%)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9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Arborgreens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47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9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Campusinfall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27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21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89.6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8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Cannonbeach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30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18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87.5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9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Yellowstone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91.7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9121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5">
            <a:extLst>
              <a:ext uri="{FF2B5EF4-FFF2-40B4-BE49-F238E27FC236}">
                <a16:creationId xmlns:a16="http://schemas.microsoft.com/office/drawing/2014/main" id="{8466E244-AA3D-4D42-8FDF-B28CA4B32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EB907CA-303B-4940-A5E4-B689AC028D7E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46</a:t>
            </a:fld>
            <a:endParaRPr lang="en-US" altLang="en-US" sz="1400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B092A931-920F-45DE-A410-C38729E7BD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 </a:t>
            </a:r>
            <a:r>
              <a:rPr lang="en-US" altLang="en-US" sz="3600"/>
              <a:t>(</a:t>
            </a:r>
            <a:r>
              <a:rPr lang="en-US" altLang="en-US" sz="3600">
                <a:solidFill>
                  <a:schemeClr val="hlink"/>
                </a:solidFill>
              </a:rPr>
              <a:t>CBIR</a:t>
            </a:r>
            <a:r>
              <a:rPr lang="en-US" altLang="en-US" sz="3600"/>
              <a:t>)</a:t>
            </a:r>
            <a:br>
              <a:rPr lang="en-US" altLang="en-US" sz="3600"/>
            </a:br>
            <a:r>
              <a:rPr lang="en-US" altLang="en-US" sz="2800">
                <a:solidFill>
                  <a:schemeClr val="hlink"/>
                </a:solidFill>
              </a:rPr>
              <a:t>        False positives from Yellowstone</a:t>
            </a:r>
            <a:endParaRPr lang="en-US" altLang="en-US" sz="3600"/>
          </a:p>
        </p:txBody>
      </p:sp>
      <p:pic>
        <p:nvPicPr>
          <p:cNvPr id="76804" name="Picture 47" descr="yellow45">
            <a:extLst>
              <a:ext uri="{FF2B5EF4-FFF2-40B4-BE49-F238E27FC236}">
                <a16:creationId xmlns:a16="http://schemas.microsoft.com/office/drawing/2014/main" id="{F89A1DCF-06B3-42DF-B357-B8177FB6A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4384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5" name="Picture 48" descr="yellow36">
            <a:extLst>
              <a:ext uri="{FF2B5EF4-FFF2-40B4-BE49-F238E27FC236}">
                <a16:creationId xmlns:a16="http://schemas.microsoft.com/office/drawing/2014/main" id="{D9178AE0-A892-43BB-B80B-7527A05C1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4958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6" name="Picture 49" descr="yellow16">
            <a:extLst>
              <a:ext uri="{FF2B5EF4-FFF2-40B4-BE49-F238E27FC236}">
                <a16:creationId xmlns:a16="http://schemas.microsoft.com/office/drawing/2014/main" id="{1F7BC46B-B506-4640-B957-058548D97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4384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7" name="Picture 50" descr="yellow13">
            <a:extLst>
              <a:ext uri="{FF2B5EF4-FFF2-40B4-BE49-F238E27FC236}">
                <a16:creationId xmlns:a16="http://schemas.microsoft.com/office/drawing/2014/main" id="{DABDB99E-DE5F-432E-BDCD-8EA86330C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5720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8" name="Text Box 51">
            <a:extLst>
              <a:ext uri="{FF2B5EF4-FFF2-40B4-BE49-F238E27FC236}">
                <a16:creationId xmlns:a16="http://schemas.microsoft.com/office/drawing/2014/main" id="{E76927E5-6A43-4267-A099-A396F6B5E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4525" y="5754688"/>
            <a:ext cx="530225" cy="46672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Script MT Bold" panose="03040602040607080904" pitchFamily="66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8120645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EC71F-83D7-416B-ADB3-86D113D1B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95EB2-87D6-4CA6-B263-450EF110D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Unsupervised</a:t>
            </a:r>
            <a:r>
              <a:rPr lang="en-US" dirty="0"/>
              <a:t> (given the data, no class labels)</a:t>
            </a:r>
          </a:p>
          <a:p>
            <a:r>
              <a:rPr lang="en-US" dirty="0"/>
              <a:t>Supervised (given data with class labels)</a:t>
            </a:r>
          </a:p>
          <a:p>
            <a:r>
              <a:rPr lang="en-US" dirty="0"/>
              <a:t>We will look at two unsupervised methods today</a:t>
            </a:r>
          </a:p>
          <a:p>
            <a:pPr lvl="1"/>
            <a:r>
              <a:rPr lang="en-US" dirty="0"/>
              <a:t>K-means</a:t>
            </a:r>
          </a:p>
          <a:p>
            <a:pPr lvl="1"/>
            <a:r>
              <a:rPr lang="en-US" dirty="0"/>
              <a:t>EM</a:t>
            </a:r>
          </a:p>
          <a:p>
            <a:r>
              <a:rPr lang="en-US" dirty="0"/>
              <a:t>We saw that EM was used in Rob Fergus’s work.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750F86-B80E-4572-ABA5-2CC93B262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323C8-9B21-4CBC-8318-4B0E4EB7723C}" type="slidenum">
              <a:rPr lang="en-US" altLang="en-US" smtClean="0"/>
              <a:pPr>
                <a:defRPr/>
              </a:pPr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5249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>
            <a:extLst>
              <a:ext uri="{FF2B5EF4-FFF2-40B4-BE49-F238E27FC236}">
                <a16:creationId xmlns:a16="http://schemas.microsoft.com/office/drawing/2014/main" id="{9F3F0218-4DA8-456C-A193-2864D353B6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5E10795-6668-439E-B31C-A0FC523E1270}" type="slidenum">
              <a:rPr lang="en-US" altLang="en-US"/>
              <a:pPr eaLnBrk="1" hangingPunct="1"/>
              <a:t>48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3D67FFB8-C322-4438-9943-EA5A00B194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Clustering</a:t>
            </a:r>
          </a:p>
        </p:txBody>
      </p:sp>
      <p:sp>
        <p:nvSpPr>
          <p:cNvPr id="15364" name="Text Box 3">
            <a:extLst>
              <a:ext uri="{FF2B5EF4-FFF2-40B4-BE49-F238E27FC236}">
                <a16:creationId xmlns:a16="http://schemas.microsoft.com/office/drawing/2014/main" id="{69708FD7-EA89-4EC6-8DB5-2E16F363A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2174875"/>
            <a:ext cx="6969125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400">
                <a:solidFill>
                  <a:schemeClr val="hlin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</a:rPr>
              <a:t>There are K clusters C</a:t>
            </a:r>
            <a:r>
              <a:rPr lang="en-US" altLang="en-US" sz="2400" baseline="-25000">
                <a:latin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</a:rPr>
              <a:t>,…, C</a:t>
            </a:r>
            <a:r>
              <a:rPr lang="en-US" altLang="en-US" sz="2400" baseline="-25000">
                <a:latin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</a:rPr>
              <a:t> with means m</a:t>
            </a:r>
            <a:r>
              <a:rPr lang="en-US" altLang="en-US" sz="2400" baseline="-25000">
                <a:latin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</a:rPr>
              <a:t>,…, m</a:t>
            </a:r>
            <a:r>
              <a:rPr lang="en-US" altLang="en-US" sz="2400" baseline="-25000">
                <a:latin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Char char="•"/>
            </a:pPr>
            <a:endParaRPr lang="en-US" altLang="en-US" sz="2400">
              <a:latin typeface="Times New Roman" panose="02020603050405020304" pitchFamily="18" charset="0"/>
            </a:endParaRPr>
          </a:p>
          <a:p>
            <a:pPr eaLnBrk="1" hangingPunct="1"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The </a:t>
            </a:r>
            <a:r>
              <a:rPr lang="en-US" altLang="en-US" sz="2400" b="1">
                <a:latin typeface="Times New Roman" panose="02020603050405020304" pitchFamily="18" charset="0"/>
              </a:rPr>
              <a:t>least-squares error</a:t>
            </a:r>
            <a:r>
              <a:rPr lang="en-US" altLang="en-US" sz="2400">
                <a:latin typeface="Times New Roman" panose="02020603050405020304" pitchFamily="18" charset="0"/>
              </a:rPr>
              <a:t> is defined as</a:t>
            </a:r>
          </a:p>
          <a:p>
            <a:pPr eaLnBrk="1" hangingPunct="1">
              <a:buFontTx/>
              <a:buChar char="•"/>
            </a:pPr>
            <a:endParaRPr lang="en-US" altLang="en-US" sz="2400">
              <a:latin typeface="Times New Roman" panose="02020603050405020304" pitchFamily="18" charset="0"/>
            </a:endParaRPr>
          </a:p>
          <a:p>
            <a:pPr eaLnBrk="1" hangingPunct="1">
              <a:buFontTx/>
              <a:buChar char="•"/>
            </a:pPr>
            <a:endParaRPr lang="en-US" altLang="en-US" sz="2400">
              <a:latin typeface="Times New Roman" panose="02020603050405020304" pitchFamily="18" charset="0"/>
            </a:endParaRPr>
          </a:p>
          <a:p>
            <a:pPr eaLnBrk="1" hangingPunct="1">
              <a:buFontTx/>
              <a:buChar char="•"/>
            </a:pPr>
            <a:endParaRPr lang="en-US" altLang="en-US" sz="2400">
              <a:latin typeface="Times New Roman" panose="02020603050405020304" pitchFamily="18" charset="0"/>
            </a:endParaRPr>
          </a:p>
          <a:p>
            <a:pPr eaLnBrk="1" hangingPunct="1"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Out of all possible partitions into K clusters, 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</a:rPr>
              <a:t>  choose the one that minimizes D.</a:t>
            </a:r>
          </a:p>
        </p:txBody>
      </p:sp>
      <p:sp>
        <p:nvSpPr>
          <p:cNvPr id="15365" name="Text Box 4">
            <a:extLst>
              <a:ext uri="{FF2B5EF4-FFF2-40B4-BE49-F238E27FC236}">
                <a16:creationId xmlns:a16="http://schemas.microsoft.com/office/drawing/2014/main" id="{BB152016-7AC6-4DB3-8F8A-470DE202B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10200"/>
            <a:ext cx="5910263" cy="8318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Why don’t we just do this?</a:t>
            </a:r>
          </a:p>
          <a:p>
            <a:pPr eaLnBrk="1" hangingPunct="1"/>
            <a:r>
              <a:rPr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If we could, would we get meaningful objects?</a:t>
            </a:r>
          </a:p>
        </p:txBody>
      </p:sp>
      <p:sp>
        <p:nvSpPr>
          <p:cNvPr id="15366" name="Text Box 5">
            <a:extLst>
              <a:ext uri="{FF2B5EF4-FFF2-40B4-BE49-F238E27FC236}">
                <a16:creationId xmlns:a16="http://schemas.microsoft.com/office/drawing/2014/main" id="{3C20CC66-5D9E-4EE9-87C8-CB3D7F2BD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581400"/>
            <a:ext cx="3121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D =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      || x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- m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||   .</a:t>
            </a: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7" name="Text Box 6">
            <a:extLst>
              <a:ext uri="{FF2B5EF4-FFF2-40B4-BE49-F238E27FC236}">
                <a16:creationId xmlns:a16="http://schemas.microsoft.com/office/drawing/2014/main" id="{DF2E2112-A26E-4591-BA88-43429B260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3919538"/>
            <a:ext cx="12620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</a:rPr>
              <a:t>k=1 x</a:t>
            </a:r>
            <a:r>
              <a:rPr lang="en-US" altLang="en-US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 C</a:t>
            </a:r>
            <a:r>
              <a:rPr lang="en-US" altLang="en-US" baseline="-2500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k</a:t>
            </a:r>
            <a:endParaRPr lang="en-US" altLang="en-US" baseline="-250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8" name="Text Box 7">
            <a:extLst>
              <a:ext uri="{FF2B5EF4-FFF2-40B4-BE49-F238E27FC236}">
                <a16:creationId xmlns:a16="http://schemas.microsoft.com/office/drawing/2014/main" id="{67A8CFD3-AEE3-4462-BB30-E39AB24C6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352800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</a:rPr>
              <a:t>K</a:t>
            </a:r>
          </a:p>
        </p:txBody>
      </p:sp>
      <p:sp>
        <p:nvSpPr>
          <p:cNvPr id="15369" name="Text Box 8">
            <a:extLst>
              <a:ext uri="{FF2B5EF4-FFF2-40B4-BE49-F238E27FC236}">
                <a16:creationId xmlns:a16="http://schemas.microsoft.com/office/drawing/2014/main" id="{07AA06F9-BD0B-49FC-9D39-00097AB40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125" y="34671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EA97866-5827-4B02-A01B-B62CA5F1DEF0}"/>
                  </a:ext>
                </a:extLst>
              </p14:cNvPr>
              <p14:cNvContentPartPr/>
              <p14:nvPr/>
            </p14:nvContentPartPr>
            <p14:xfrm>
              <a:off x="6149160" y="2649240"/>
              <a:ext cx="2342160" cy="1478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EA97866-5827-4B02-A01B-B62CA5F1DEF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39800" y="2639880"/>
                <a:ext cx="2360880" cy="149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0942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>
            <a:extLst>
              <a:ext uri="{FF2B5EF4-FFF2-40B4-BE49-F238E27FC236}">
                <a16:creationId xmlns:a16="http://schemas.microsoft.com/office/drawing/2014/main" id="{D5382502-05CE-403C-B5BC-5F98CF3CF8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5979FFF-0E96-438B-9EB9-ED3D420E1792}" type="slidenum">
              <a:rPr lang="en-US" altLang="en-US"/>
              <a:pPr eaLnBrk="1" hangingPunct="1"/>
              <a:t>49</a:t>
            </a:fld>
            <a:endParaRPr lang="en-US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90F39876-B3E3-45D6-B505-9DAAB2B3CD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>
                <a:solidFill>
                  <a:srgbClr val="FF0000"/>
                </a:solidFill>
              </a:rPr>
              <a:t>K-Means Clustering</a:t>
            </a:r>
          </a:p>
        </p:txBody>
      </p:sp>
      <p:sp>
        <p:nvSpPr>
          <p:cNvPr id="16388" name="Text Box 3">
            <a:extLst>
              <a:ext uri="{FF2B5EF4-FFF2-40B4-BE49-F238E27FC236}">
                <a16:creationId xmlns:a16="http://schemas.microsoft.com/office/drawing/2014/main" id="{77EBF3E1-B139-42E6-A17D-BD3B8633A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763" y="2368550"/>
            <a:ext cx="7329487" cy="375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Tahoma" panose="020B0604030504040204" pitchFamily="34" charset="0"/>
              </a:rPr>
              <a:t>Form K-means clusters from a set of n-dimensional vectors</a:t>
            </a:r>
          </a:p>
          <a:p>
            <a:pPr eaLnBrk="1" hangingPunct="1"/>
            <a:endParaRPr lang="en-US" altLang="en-US" sz="2000">
              <a:latin typeface="Tahoma" panose="020B0604030504040204" pitchFamily="34" charset="0"/>
            </a:endParaRPr>
          </a:p>
          <a:p>
            <a:pPr eaLnBrk="1" hangingPunct="1"/>
            <a:r>
              <a:rPr lang="en-US" altLang="en-US" sz="2000">
                <a:latin typeface="Tahoma" panose="020B0604030504040204" pitchFamily="34" charset="0"/>
              </a:rPr>
              <a:t>1. Set ic (iteration count) to 1</a:t>
            </a:r>
          </a:p>
          <a:p>
            <a:pPr eaLnBrk="1" hangingPunct="1"/>
            <a:endParaRPr lang="en-US" altLang="en-US" sz="2000">
              <a:latin typeface="Tahoma" panose="020B0604030504040204" pitchFamily="34" charset="0"/>
            </a:endParaRPr>
          </a:p>
          <a:p>
            <a:pPr eaLnBrk="1" hangingPunct="1"/>
            <a:r>
              <a:rPr lang="en-US" altLang="en-US" sz="2000">
                <a:latin typeface="Tahoma" panose="020B0604030504040204" pitchFamily="34" charset="0"/>
              </a:rPr>
              <a:t>2. Choose randomly a set of K means m</a:t>
            </a:r>
            <a:r>
              <a:rPr lang="en-US" altLang="en-US" sz="2000" baseline="-25000">
                <a:latin typeface="Tahoma" panose="020B0604030504040204" pitchFamily="34" charset="0"/>
              </a:rPr>
              <a:t>1</a:t>
            </a:r>
            <a:r>
              <a:rPr lang="en-US" altLang="en-US" sz="2000">
                <a:latin typeface="Tahoma" panose="020B0604030504040204" pitchFamily="34" charset="0"/>
              </a:rPr>
              <a:t>(1), …, m</a:t>
            </a:r>
            <a:r>
              <a:rPr lang="en-US" altLang="en-US" sz="2000" baseline="-25000">
                <a:latin typeface="Tahoma" panose="020B0604030504040204" pitchFamily="34" charset="0"/>
              </a:rPr>
              <a:t>K</a:t>
            </a:r>
            <a:r>
              <a:rPr lang="en-US" altLang="en-US" sz="2000">
                <a:latin typeface="Tahoma" panose="020B0604030504040204" pitchFamily="34" charset="0"/>
              </a:rPr>
              <a:t>(1).</a:t>
            </a:r>
          </a:p>
          <a:p>
            <a:pPr eaLnBrk="1" hangingPunct="1"/>
            <a:endParaRPr lang="en-US" altLang="en-US" sz="2000">
              <a:latin typeface="Tahoma" panose="020B0604030504040204" pitchFamily="34" charset="0"/>
            </a:endParaRPr>
          </a:p>
          <a:p>
            <a:pPr eaLnBrk="1" hangingPunct="1"/>
            <a:r>
              <a:rPr lang="en-US" altLang="en-US" sz="2000">
                <a:latin typeface="Tahoma" panose="020B0604030504040204" pitchFamily="34" charset="0"/>
              </a:rPr>
              <a:t>3. </a:t>
            </a:r>
            <a:r>
              <a:rPr lang="en-US" altLang="en-US" sz="2000">
                <a:solidFill>
                  <a:srgbClr val="FF0000"/>
                </a:solidFill>
                <a:latin typeface="Tahoma" panose="020B0604030504040204" pitchFamily="34" charset="0"/>
              </a:rPr>
              <a:t>For each vector x</a:t>
            </a:r>
            <a:r>
              <a:rPr lang="en-US" altLang="en-US" sz="2000" baseline="-25000">
                <a:solidFill>
                  <a:srgbClr val="FF0000"/>
                </a:solidFill>
                <a:latin typeface="Tahoma" panose="020B0604030504040204" pitchFamily="34" charset="0"/>
              </a:rPr>
              <a:t>i</a:t>
            </a:r>
            <a:r>
              <a:rPr lang="en-US" altLang="en-US" sz="2000">
                <a:solidFill>
                  <a:srgbClr val="FF0000"/>
                </a:solidFill>
                <a:latin typeface="Tahoma" panose="020B0604030504040204" pitchFamily="34" charset="0"/>
              </a:rPr>
              <a:t> compute D(x</a:t>
            </a:r>
            <a:r>
              <a:rPr lang="en-US" altLang="en-US" sz="2000" baseline="-25000">
                <a:solidFill>
                  <a:srgbClr val="FF0000"/>
                </a:solidFill>
                <a:latin typeface="Tahoma" panose="020B0604030504040204" pitchFamily="34" charset="0"/>
              </a:rPr>
              <a:t>i </a:t>
            </a:r>
            <a:r>
              <a:rPr lang="en-US" altLang="en-US" sz="2000">
                <a:solidFill>
                  <a:srgbClr val="FF0000"/>
                </a:solidFill>
                <a:latin typeface="Tahoma" panose="020B0604030504040204" pitchFamily="34" charset="0"/>
              </a:rPr>
              <a:t>, m</a:t>
            </a:r>
            <a:r>
              <a:rPr lang="en-US" altLang="en-US" sz="2000" baseline="-25000">
                <a:solidFill>
                  <a:srgbClr val="FF0000"/>
                </a:solidFill>
                <a:latin typeface="Tahoma" panose="020B0604030504040204" pitchFamily="34" charset="0"/>
              </a:rPr>
              <a:t>k</a:t>
            </a:r>
            <a:r>
              <a:rPr lang="en-US" altLang="en-US" sz="2000">
                <a:solidFill>
                  <a:srgbClr val="FF0000"/>
                </a:solidFill>
                <a:latin typeface="Tahoma" panose="020B0604030504040204" pitchFamily="34" charset="0"/>
              </a:rPr>
              <a:t>(ic)), k=1,…K</a:t>
            </a:r>
          </a:p>
          <a:p>
            <a:pPr eaLnBrk="1" hangingPunct="1"/>
            <a:r>
              <a:rPr lang="en-US" altLang="en-US" sz="2000">
                <a:solidFill>
                  <a:srgbClr val="FF0000"/>
                </a:solidFill>
                <a:latin typeface="Tahoma" panose="020B0604030504040204" pitchFamily="34" charset="0"/>
              </a:rPr>
              <a:t>    and assign x</a:t>
            </a:r>
            <a:r>
              <a:rPr lang="en-US" altLang="en-US" sz="2000" baseline="-25000">
                <a:solidFill>
                  <a:srgbClr val="FF0000"/>
                </a:solidFill>
                <a:latin typeface="Tahoma" panose="020B0604030504040204" pitchFamily="34" charset="0"/>
              </a:rPr>
              <a:t>i</a:t>
            </a:r>
            <a:r>
              <a:rPr lang="en-US" altLang="en-US" sz="2000">
                <a:solidFill>
                  <a:srgbClr val="FF0000"/>
                </a:solidFill>
                <a:latin typeface="Tahoma" panose="020B0604030504040204" pitchFamily="34" charset="0"/>
              </a:rPr>
              <a:t> to the cluster C</a:t>
            </a:r>
            <a:r>
              <a:rPr lang="en-US" altLang="en-US" sz="2000" baseline="-25000">
                <a:solidFill>
                  <a:srgbClr val="FF0000"/>
                </a:solidFill>
                <a:latin typeface="Tahoma" panose="020B0604030504040204" pitchFamily="34" charset="0"/>
              </a:rPr>
              <a:t>j</a:t>
            </a:r>
            <a:r>
              <a:rPr lang="en-US" altLang="en-US" sz="2000">
                <a:solidFill>
                  <a:srgbClr val="FF0000"/>
                </a:solidFill>
                <a:latin typeface="Tahoma" panose="020B0604030504040204" pitchFamily="34" charset="0"/>
              </a:rPr>
              <a:t> with nearest mean.</a:t>
            </a:r>
          </a:p>
          <a:p>
            <a:pPr eaLnBrk="1" hangingPunct="1"/>
            <a:endParaRPr lang="en-US" altLang="en-US" sz="2000">
              <a:solidFill>
                <a:schemeClr val="hlink"/>
              </a:solidFill>
              <a:latin typeface="Tahoma" panose="020B0604030504040204" pitchFamily="34" charset="0"/>
            </a:endParaRPr>
          </a:p>
          <a:p>
            <a:pPr eaLnBrk="1" hangingPunct="1"/>
            <a:r>
              <a:rPr lang="en-US" altLang="en-US" sz="2000">
                <a:latin typeface="Tahoma" panose="020B0604030504040204" pitchFamily="34" charset="0"/>
              </a:rPr>
              <a:t>4.  Increment ic by 1, update the means to get m</a:t>
            </a:r>
            <a:r>
              <a:rPr lang="en-US" altLang="en-US" sz="2000" baseline="-25000">
                <a:latin typeface="Tahoma" panose="020B0604030504040204" pitchFamily="34" charset="0"/>
              </a:rPr>
              <a:t>1</a:t>
            </a:r>
            <a:r>
              <a:rPr lang="en-US" altLang="en-US" sz="2000">
                <a:latin typeface="Tahoma" panose="020B0604030504040204" pitchFamily="34" charset="0"/>
              </a:rPr>
              <a:t>(ic),…,m</a:t>
            </a:r>
            <a:r>
              <a:rPr lang="en-US" altLang="en-US" sz="2000" baseline="-25000">
                <a:latin typeface="Tahoma" panose="020B0604030504040204" pitchFamily="34" charset="0"/>
              </a:rPr>
              <a:t>K</a:t>
            </a:r>
            <a:r>
              <a:rPr lang="en-US" altLang="en-US" sz="2000">
                <a:latin typeface="Tahoma" panose="020B0604030504040204" pitchFamily="34" charset="0"/>
              </a:rPr>
              <a:t>(ic).</a:t>
            </a:r>
          </a:p>
          <a:p>
            <a:pPr eaLnBrk="1" hangingPunct="1"/>
            <a:endParaRPr lang="en-US" altLang="en-US" sz="2000">
              <a:latin typeface="Tahoma" panose="020B0604030504040204" pitchFamily="34" charset="0"/>
            </a:endParaRPr>
          </a:p>
          <a:p>
            <a:pPr eaLnBrk="1" hangingPunct="1"/>
            <a:r>
              <a:rPr lang="en-US" altLang="en-US" sz="2000">
                <a:latin typeface="Tahoma" panose="020B0604030504040204" pitchFamily="34" charset="0"/>
              </a:rPr>
              <a:t>5. Repeat steps 3 and 4 until C</a:t>
            </a:r>
            <a:r>
              <a:rPr lang="en-US" altLang="en-US" sz="2000" baseline="-25000">
                <a:latin typeface="Tahoma" panose="020B0604030504040204" pitchFamily="34" charset="0"/>
              </a:rPr>
              <a:t>k</a:t>
            </a:r>
            <a:r>
              <a:rPr lang="en-US" altLang="en-US" sz="2000">
                <a:latin typeface="Tahoma" panose="020B0604030504040204" pitchFamily="34" charset="0"/>
              </a:rPr>
              <a:t>(ic) = C</a:t>
            </a:r>
            <a:r>
              <a:rPr lang="en-US" altLang="en-US" sz="2000" baseline="-25000">
                <a:latin typeface="Tahoma" panose="020B0604030504040204" pitchFamily="34" charset="0"/>
              </a:rPr>
              <a:t>k</a:t>
            </a:r>
            <a:r>
              <a:rPr lang="en-US" altLang="en-US" sz="2000">
                <a:latin typeface="Tahoma" panose="020B0604030504040204" pitchFamily="34" charset="0"/>
              </a:rPr>
              <a:t>(ic+1) for all k.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2C12B59-A636-416D-BEC8-6599B83C1097}"/>
                  </a:ext>
                </a:extLst>
              </p14:cNvPr>
              <p14:cNvContentPartPr/>
              <p14:nvPr/>
            </p14:nvContentPartPr>
            <p14:xfrm>
              <a:off x="474480" y="1105560"/>
              <a:ext cx="7693920" cy="4912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2C12B59-A636-416D-BEC8-6599B83C109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5120" y="1096200"/>
                <a:ext cx="7712640" cy="493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78423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>
            <a:extLst>
              <a:ext uri="{FF2B5EF4-FFF2-40B4-BE49-F238E27FC236}">
                <a16:creationId xmlns:a16="http://schemas.microsoft.com/office/drawing/2014/main" id="{9C998EBA-9689-4A91-AA09-4C3972040E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D89BEB3-FA84-41BA-87A8-9008A464B8BC}" type="slidenum">
              <a:rPr lang="en-US" altLang="en-US"/>
              <a:pPr eaLnBrk="1" hangingPunct="1"/>
              <a:t>50</a:t>
            </a:fld>
            <a:endParaRPr lang="en-US" altLang="en-U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8654A55C-A0C8-4F2B-A237-F932DD9D87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K-Means Example 1</a:t>
            </a:r>
          </a:p>
        </p:txBody>
      </p:sp>
      <p:pic>
        <p:nvPicPr>
          <p:cNvPr id="17412" name="Picture 3">
            <a:extLst>
              <a:ext uri="{FF2B5EF4-FFF2-40B4-BE49-F238E27FC236}">
                <a16:creationId xmlns:a16="http://schemas.microsoft.com/office/drawing/2014/main" id="{0D3F0CA5-7B30-4E73-B2C4-0573B6E9514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36" r="6525" b="29433"/>
          <a:stretch>
            <a:fillRect/>
          </a:stretch>
        </p:blipFill>
        <p:spPr>
          <a:xfrm>
            <a:off x="609600" y="2362200"/>
            <a:ext cx="8077200" cy="3043238"/>
          </a:xfrm>
          <a:noFill/>
        </p:spPr>
      </p:pic>
    </p:spTree>
    <p:extLst>
      <p:ext uri="{BB962C8B-B14F-4D97-AF65-F5344CB8AC3E}">
        <p14:creationId xmlns:p14="http://schemas.microsoft.com/office/powerpoint/2010/main" val="21886923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>
            <a:extLst>
              <a:ext uri="{FF2B5EF4-FFF2-40B4-BE49-F238E27FC236}">
                <a16:creationId xmlns:a16="http://schemas.microsoft.com/office/drawing/2014/main" id="{82837E33-4157-4568-9399-4A8B2B2333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5C6140D-1FCB-4693-94EB-1DBA98E6A8DD}" type="slidenum">
              <a:rPr lang="en-US" altLang="en-US"/>
              <a:pPr eaLnBrk="1" hangingPunct="1"/>
              <a:t>51</a:t>
            </a:fld>
            <a:endParaRPr lang="en-US" altLang="en-U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C5B6DFF1-F209-4058-81B9-1378AA1C3E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K-Means Example 2</a:t>
            </a:r>
          </a:p>
        </p:txBody>
      </p:sp>
      <p:pic>
        <p:nvPicPr>
          <p:cNvPr id="18436" name="Picture 3">
            <a:extLst>
              <a:ext uri="{FF2B5EF4-FFF2-40B4-BE49-F238E27FC236}">
                <a16:creationId xmlns:a16="http://schemas.microsoft.com/office/drawing/2014/main" id="{17B07518-C0B7-45D8-A6F2-DAFB0FBCC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6" t="16895" r="23750" b="47656"/>
          <a:stretch>
            <a:fillRect/>
          </a:stretch>
        </p:blipFill>
        <p:spPr bwMode="auto">
          <a:xfrm>
            <a:off x="609600" y="2362200"/>
            <a:ext cx="8001000" cy="295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0478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>
            <a:extLst>
              <a:ext uri="{FF2B5EF4-FFF2-40B4-BE49-F238E27FC236}">
                <a16:creationId xmlns:a16="http://schemas.microsoft.com/office/drawing/2014/main" id="{452F6344-12FE-413E-942B-EDD3EBFCF8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02200CB-BF8A-4F61-8D69-DC9243600B7F}" type="slidenum">
              <a:rPr lang="en-US" altLang="en-US"/>
              <a:pPr eaLnBrk="1" hangingPunct="1"/>
              <a:t>52</a:t>
            </a:fld>
            <a:endParaRPr lang="en-US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19FF041B-9405-4406-A696-569EF7E8AB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K-Means Example 3</a:t>
            </a:r>
          </a:p>
        </p:txBody>
      </p:sp>
      <p:pic>
        <p:nvPicPr>
          <p:cNvPr id="19460" name="Picture 3">
            <a:extLst>
              <a:ext uri="{FF2B5EF4-FFF2-40B4-BE49-F238E27FC236}">
                <a16:creationId xmlns:a16="http://schemas.microsoft.com/office/drawing/2014/main" id="{EA58F75B-4634-4F66-9452-833729EF6D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" t="17188" r="25000" b="46875"/>
          <a:stretch>
            <a:fillRect/>
          </a:stretch>
        </p:blipFill>
        <p:spPr>
          <a:xfrm>
            <a:off x="538163" y="1928813"/>
            <a:ext cx="8067675" cy="3375025"/>
          </a:xfrm>
          <a:noFill/>
        </p:spPr>
      </p:pic>
    </p:spTree>
    <p:extLst>
      <p:ext uri="{BB962C8B-B14F-4D97-AF65-F5344CB8AC3E}">
        <p14:creationId xmlns:p14="http://schemas.microsoft.com/office/powerpoint/2010/main" val="38774400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>
            <a:extLst>
              <a:ext uri="{FF2B5EF4-FFF2-40B4-BE49-F238E27FC236}">
                <a16:creationId xmlns:a16="http://schemas.microsoft.com/office/drawing/2014/main" id="{FCE2CEBC-5CDD-40C5-84AA-92E11301BF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827FFF3-2D98-41C6-A37F-1FC49D629C89}" type="slidenum">
              <a:rPr lang="en-US" altLang="en-US"/>
              <a:pPr eaLnBrk="1" hangingPunct="1"/>
              <a:t>53</a:t>
            </a:fld>
            <a:endParaRPr lang="en-US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2F15D2DE-4C86-4D01-BEB7-2EE546A908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K-means Variants</a:t>
            </a: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8B0724D4-B9AB-4DBC-A769-AE1DE0E805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Different ways to initialize the means</a:t>
            </a:r>
          </a:p>
          <a:p>
            <a:pPr eaLnBrk="1" hangingPunct="1"/>
            <a:r>
              <a:rPr lang="en-US" altLang="en-US"/>
              <a:t>Different stopping criteria</a:t>
            </a:r>
          </a:p>
          <a:p>
            <a:pPr eaLnBrk="1" hangingPunct="1"/>
            <a:r>
              <a:rPr lang="en-US" altLang="en-US"/>
              <a:t>Dynamic methods for determining the right number of clusters (K) for a given image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The EM Algorithm: a probabilistic formulation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A2F89B9-2B8D-4AEC-B483-0382EEA66759}"/>
                  </a:ext>
                </a:extLst>
              </p14:cNvPr>
              <p14:cNvContentPartPr/>
              <p14:nvPr/>
            </p14:nvContentPartPr>
            <p14:xfrm>
              <a:off x="7215840" y="1177200"/>
              <a:ext cx="1823400" cy="1732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A2F89B9-2B8D-4AEC-B483-0382EEA6675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06480" y="1167840"/>
                <a:ext cx="1842120" cy="175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653014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6">
            <a:extLst>
              <a:ext uri="{FF2B5EF4-FFF2-40B4-BE49-F238E27FC236}">
                <a16:creationId xmlns:a16="http://schemas.microsoft.com/office/drawing/2014/main" id="{D284A083-4A9C-4093-A4A6-49F463285E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D4B9978-D18D-459C-BF8F-6F886BF167B5}" type="slidenum">
              <a:rPr lang="en-US" altLang="en-US"/>
              <a:pPr eaLnBrk="1" hangingPunct="1"/>
              <a:t>54</a:t>
            </a:fld>
            <a:endParaRPr lang="en-US" altLang="en-US"/>
          </a:p>
        </p:txBody>
      </p:sp>
      <p:sp>
        <p:nvSpPr>
          <p:cNvPr id="1028" name="Rectangle 2">
            <a:extLst>
              <a:ext uri="{FF2B5EF4-FFF2-40B4-BE49-F238E27FC236}">
                <a16:creationId xmlns:a16="http://schemas.microsoft.com/office/drawing/2014/main" id="{1C745B59-AC6F-4CBD-9CC7-B44DB9A337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K-Means</a:t>
            </a:r>
            <a:r>
              <a:rPr lang="en-US" altLang="en-US"/>
              <a:t> </a:t>
            </a:r>
          </a:p>
        </p:txBody>
      </p:sp>
      <p:sp>
        <p:nvSpPr>
          <p:cNvPr id="1029" name="Rectangle 3">
            <a:extLst>
              <a:ext uri="{FF2B5EF4-FFF2-40B4-BE49-F238E27FC236}">
                <a16:creationId xmlns:a16="http://schemas.microsoft.com/office/drawing/2014/main" id="{6478B70E-25B7-4EDF-87DE-52C0168830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u="sng"/>
              <a:t>Boot Step</a:t>
            </a:r>
            <a:r>
              <a:rPr lang="en-US" altLang="en-US"/>
              <a:t>:</a:t>
            </a:r>
          </a:p>
          <a:p>
            <a:pPr lvl="1" eaLnBrk="1" hangingPunct="1"/>
            <a:r>
              <a:rPr lang="en-US" altLang="en-US" sz="2400">
                <a:latin typeface="Times New Roman" panose="02020603050405020304" pitchFamily="18" charset="0"/>
              </a:rPr>
              <a:t>Initialize </a:t>
            </a:r>
            <a:r>
              <a:rPr lang="en-US" altLang="en-US" sz="2400" i="1">
                <a:latin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</a:rPr>
              <a:t> clusters: C</a:t>
            </a:r>
            <a:r>
              <a:rPr lang="en-US" altLang="en-US" sz="2400" i="1" baseline="-25000">
                <a:latin typeface="Times New Roman" panose="02020603050405020304" pitchFamily="18" charset="0"/>
              </a:rPr>
              <a:t>1</a:t>
            </a:r>
            <a:r>
              <a:rPr lang="en-US" altLang="en-US" sz="2400" i="1">
                <a:latin typeface="Times New Roman" panose="02020603050405020304" pitchFamily="18" charset="0"/>
              </a:rPr>
              <a:t>, …, C</a:t>
            </a:r>
            <a:r>
              <a:rPr lang="en-US" altLang="en-US" sz="2400" i="1" baseline="-25000">
                <a:latin typeface="Times New Roman" panose="02020603050405020304" pitchFamily="18" charset="0"/>
              </a:rPr>
              <a:t>K</a:t>
            </a:r>
            <a:endParaRPr lang="en-US" altLang="en-US" sz="2400" i="1">
              <a:latin typeface="Times New Roman" panose="02020603050405020304" pitchFamily="18" charset="0"/>
            </a:endParaRPr>
          </a:p>
          <a:p>
            <a:pPr lvl="1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	Each cluster is represented by its mean </a:t>
            </a:r>
            <a:r>
              <a:rPr lang="en-US" altLang="en-US" sz="2400" i="1">
                <a:latin typeface="Times New Roman" panose="02020603050405020304" pitchFamily="18" charset="0"/>
              </a:rPr>
              <a:t>m</a:t>
            </a:r>
            <a:r>
              <a:rPr lang="en-US" altLang="en-US" sz="2400" i="1" baseline="-25000">
                <a:latin typeface="Times New Roman" panose="02020603050405020304" pitchFamily="18" charset="0"/>
              </a:rPr>
              <a:t>j</a:t>
            </a:r>
          </a:p>
          <a:p>
            <a:pPr eaLnBrk="1" hangingPunct="1"/>
            <a:r>
              <a:rPr lang="en-US" altLang="en-US" sz="2800" u="sng"/>
              <a:t>Iteration Step</a:t>
            </a:r>
            <a:r>
              <a:rPr lang="en-US" altLang="en-US"/>
              <a:t>:</a:t>
            </a:r>
          </a:p>
          <a:p>
            <a:pPr lvl="1" eaLnBrk="1" hangingPunct="1"/>
            <a:r>
              <a:rPr lang="en-US" altLang="en-US" sz="2400">
                <a:latin typeface="Times New Roman" panose="02020603050405020304" pitchFamily="18" charset="0"/>
              </a:rPr>
              <a:t>Estimate the cluster for each data point</a:t>
            </a:r>
          </a:p>
          <a:p>
            <a:pPr lvl="1" eaLnBrk="1" hangingPunct="1"/>
            <a:endParaRPr lang="en-US" altLang="en-US"/>
          </a:p>
          <a:p>
            <a:pPr lvl="1" eaLnBrk="1" hangingPunct="1"/>
            <a:r>
              <a:rPr lang="en-US" altLang="en-US" sz="2400">
                <a:latin typeface="Times New Roman" panose="02020603050405020304" pitchFamily="18" charset="0"/>
              </a:rPr>
              <a:t>Re-estimate the cluster parameters</a:t>
            </a:r>
          </a:p>
          <a:p>
            <a:pPr lvl="1" eaLnBrk="1" hangingPunct="1">
              <a:buFontTx/>
              <a:buNone/>
            </a:pPr>
            <a:endParaRPr lang="en-US" altLang="en-US"/>
          </a:p>
          <a:p>
            <a:pPr lvl="1" eaLnBrk="1" hangingPunct="1">
              <a:buFontTx/>
              <a:buNone/>
            </a:pPr>
            <a:endParaRPr lang="en-US" altLang="en-US" sz="3200"/>
          </a:p>
        </p:txBody>
      </p:sp>
      <p:grpSp>
        <p:nvGrpSpPr>
          <p:cNvPr id="1030" name="Group 4">
            <a:extLst>
              <a:ext uri="{FF2B5EF4-FFF2-40B4-BE49-F238E27FC236}">
                <a16:creationId xmlns:a16="http://schemas.microsoft.com/office/drawing/2014/main" id="{682739EE-ECE6-458A-AB11-A424E3A8BE75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4114800"/>
            <a:ext cx="1981200" cy="457200"/>
            <a:chOff x="1039" y="2680"/>
            <a:chExt cx="1104" cy="288"/>
          </a:xfrm>
        </p:grpSpPr>
        <p:sp>
          <p:nvSpPr>
            <p:cNvPr id="1031" name="Text Box 5">
              <a:extLst>
                <a:ext uri="{FF2B5EF4-FFF2-40B4-BE49-F238E27FC236}">
                  <a16:creationId xmlns:a16="http://schemas.microsoft.com/office/drawing/2014/main" id="{692034A2-48CF-49DB-87C2-1F721E3121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9" y="2680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400" i="1">
                  <a:latin typeface="Times New Roman" panose="02020603050405020304" pitchFamily="18" charset="0"/>
                </a:rPr>
                <a:t>x</a:t>
              </a:r>
              <a:r>
                <a:rPr lang="en-US" altLang="en-US" sz="2400" i="1" baseline="-25000">
                  <a:latin typeface="Times New Roman" panose="02020603050405020304" pitchFamily="18" charset="0"/>
                </a:rPr>
                <a:t>i</a:t>
              </a:r>
              <a:endParaRPr lang="en-US" altLang="en-US" sz="2400" i="1">
                <a:latin typeface="Times New Roman" panose="02020603050405020304" pitchFamily="18" charset="0"/>
              </a:endParaRPr>
            </a:p>
          </p:txBody>
        </p:sp>
        <p:sp>
          <p:nvSpPr>
            <p:cNvPr id="1032" name="AutoShape 6">
              <a:extLst>
                <a:ext uri="{FF2B5EF4-FFF2-40B4-BE49-F238E27FC236}">
                  <a16:creationId xmlns:a16="http://schemas.microsoft.com/office/drawing/2014/main" id="{00FF04F4-C425-4A8D-A6FE-1EC877F1C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7" y="2796"/>
              <a:ext cx="240" cy="96"/>
            </a:xfrm>
            <a:prstGeom prst="rightArrow">
              <a:avLst>
                <a:gd name="adj1" fmla="val 50000"/>
                <a:gd name="adj2" fmla="val 625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3" name="Text Box 7">
              <a:extLst>
                <a:ext uri="{FF2B5EF4-FFF2-40B4-BE49-F238E27FC236}">
                  <a16:creationId xmlns:a16="http://schemas.microsoft.com/office/drawing/2014/main" id="{16862E3D-99B6-4240-BBE0-967D3881D8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3" y="2680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400" i="1">
                  <a:latin typeface="Times New Roman" panose="02020603050405020304" pitchFamily="18" charset="0"/>
                </a:rPr>
                <a:t>C</a:t>
              </a:r>
              <a:r>
                <a:rPr lang="en-US" altLang="en-US" sz="2400">
                  <a:latin typeface="Times New Roman" panose="02020603050405020304" pitchFamily="18" charset="0"/>
                </a:rPr>
                <a:t>(</a:t>
              </a:r>
              <a:r>
                <a:rPr lang="en-US" altLang="en-US" sz="2400" i="1">
                  <a:latin typeface="Times New Roman" panose="02020603050405020304" pitchFamily="18" charset="0"/>
                </a:rPr>
                <a:t>x</a:t>
              </a:r>
              <a:r>
                <a:rPr lang="en-US" altLang="en-US" sz="2400" i="1" baseline="-25000">
                  <a:latin typeface="Times New Roman" panose="02020603050405020304" pitchFamily="18" charset="0"/>
                </a:rPr>
                <a:t>i</a:t>
              </a:r>
              <a:r>
                <a:rPr lang="en-US" altLang="en-US" sz="2400">
                  <a:latin typeface="Times New Roman" panose="02020603050405020304" pitchFamily="18" charset="0"/>
                </a:rPr>
                <a:t>)</a:t>
              </a:r>
              <a:endParaRPr lang="en-US" altLang="en-US" sz="2400" i="1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1026" name="Object 8">
            <a:extLst>
              <a:ext uri="{FF2B5EF4-FFF2-40B4-BE49-F238E27FC236}">
                <a16:creationId xmlns:a16="http://schemas.microsoft.com/office/drawing/2014/main" id="{9CB80BCA-FE38-4C49-886E-9D34D12FAA19}"/>
              </a:ext>
            </a:extLst>
          </p:cNvPr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463675" y="5499100"/>
          <a:ext cx="290671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0" name="Equation" r:id="rId3" imgW="1447560" imgH="241200" progId="Equation.3">
                  <p:embed/>
                </p:oleObj>
              </mc:Choice>
              <mc:Fallback>
                <p:oleObj name="Equation" r:id="rId3" imgW="1447560" imgH="241200" progId="Equation.3">
                  <p:embed/>
                  <p:pic>
                    <p:nvPicPr>
                      <p:cNvPr id="1026" name="Object 8">
                        <a:extLst>
                          <a:ext uri="{FF2B5EF4-FFF2-40B4-BE49-F238E27FC236}">
                            <a16:creationId xmlns:a16="http://schemas.microsoft.com/office/drawing/2014/main" id="{9CB80BCA-FE38-4C49-886E-9D34D12FAA1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3675" y="5499100"/>
                        <a:ext cx="2906713" cy="4826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6E5AA4D-605D-4B64-A935-44875B2F285D}"/>
                  </a:ext>
                </a:extLst>
              </p14:cNvPr>
              <p14:cNvContentPartPr/>
              <p14:nvPr/>
            </p14:nvContentPartPr>
            <p14:xfrm>
              <a:off x="4601160" y="1441800"/>
              <a:ext cx="4061880" cy="4885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6E5AA4D-605D-4B64-A935-44875B2F285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91800" y="1432440"/>
                <a:ext cx="4080600" cy="4903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69010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>
            <a:extLst>
              <a:ext uri="{FF2B5EF4-FFF2-40B4-BE49-F238E27FC236}">
                <a16:creationId xmlns:a16="http://schemas.microsoft.com/office/drawing/2014/main" id="{DAD32A56-516F-418B-8AD1-B4F228B6D2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5E6B376-B622-4B3E-B6DF-5C1274A1B3E4}" type="slidenum">
              <a:rPr lang="en-US" altLang="en-US"/>
              <a:pPr eaLnBrk="1" hangingPunct="1"/>
              <a:t>55</a:t>
            </a:fld>
            <a:endParaRPr lang="en-US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EF5E9828-F5BC-433E-8587-667286CB13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K-Means Example</a:t>
            </a: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BE722DF5-6380-4C43-947C-3317F7693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3528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09" name="Rectangle 4">
            <a:extLst>
              <a:ext uri="{FF2B5EF4-FFF2-40B4-BE49-F238E27FC236}">
                <a16:creationId xmlns:a16="http://schemas.microsoft.com/office/drawing/2014/main" id="{72507BE7-1FC7-4193-88B1-0A4773383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5814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0" name="Rectangle 5">
            <a:extLst>
              <a:ext uri="{FF2B5EF4-FFF2-40B4-BE49-F238E27FC236}">
                <a16:creationId xmlns:a16="http://schemas.microsoft.com/office/drawing/2014/main" id="{279593C4-0B27-4B58-8DDC-361E5F543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9624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1" name="Rectangle 6">
            <a:extLst>
              <a:ext uri="{FF2B5EF4-FFF2-40B4-BE49-F238E27FC236}">
                <a16:creationId xmlns:a16="http://schemas.microsoft.com/office/drawing/2014/main" id="{074ED2A6-662F-4E9A-AEEF-16E19887D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38862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2" name="Rectangle 7">
            <a:extLst>
              <a:ext uri="{FF2B5EF4-FFF2-40B4-BE49-F238E27FC236}">
                <a16:creationId xmlns:a16="http://schemas.microsoft.com/office/drawing/2014/main" id="{5DF40BED-8A51-4160-92F7-91D1E762F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4290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3" name="Rectangle 8">
            <a:extLst>
              <a:ext uri="{FF2B5EF4-FFF2-40B4-BE49-F238E27FC236}">
                <a16:creationId xmlns:a16="http://schemas.microsoft.com/office/drawing/2014/main" id="{1172AC7C-BDFD-47B9-8E06-F36E34362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7338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4" name="Rectangle 9">
            <a:extLst>
              <a:ext uri="{FF2B5EF4-FFF2-40B4-BE49-F238E27FC236}">
                <a16:creationId xmlns:a16="http://schemas.microsoft.com/office/drawing/2014/main" id="{D2A9778C-FB62-419F-9EDA-2EB03378C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1148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5" name="Rectangle 10">
            <a:extLst>
              <a:ext uri="{FF2B5EF4-FFF2-40B4-BE49-F238E27FC236}">
                <a16:creationId xmlns:a16="http://schemas.microsoft.com/office/drawing/2014/main" id="{5F4B9E5E-87EC-48E9-9998-CE551877D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9624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6" name="Rectangle 11">
            <a:extLst>
              <a:ext uri="{FF2B5EF4-FFF2-40B4-BE49-F238E27FC236}">
                <a16:creationId xmlns:a16="http://schemas.microsoft.com/office/drawing/2014/main" id="{40B0D9E5-9711-4430-9C0D-86FC953C7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0386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7" name="Rectangle 12">
            <a:extLst>
              <a:ext uri="{FF2B5EF4-FFF2-40B4-BE49-F238E27FC236}">
                <a16:creationId xmlns:a16="http://schemas.microsoft.com/office/drawing/2014/main" id="{6C9612D2-969F-49F8-8AC5-EE74E55AC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45720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8" name="Rectangle 13">
            <a:extLst>
              <a:ext uri="{FF2B5EF4-FFF2-40B4-BE49-F238E27FC236}">
                <a16:creationId xmlns:a16="http://schemas.microsoft.com/office/drawing/2014/main" id="{663443FB-DA92-4894-B0E7-DFB57448B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1910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9" name="Rectangle 14">
            <a:extLst>
              <a:ext uri="{FF2B5EF4-FFF2-40B4-BE49-F238E27FC236}">
                <a16:creationId xmlns:a16="http://schemas.microsoft.com/office/drawing/2014/main" id="{5C707795-0721-48D1-A1C3-D6BD33F77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7338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0" name="Rectangle 15">
            <a:extLst>
              <a:ext uri="{FF2B5EF4-FFF2-40B4-BE49-F238E27FC236}">
                <a16:creationId xmlns:a16="http://schemas.microsoft.com/office/drawing/2014/main" id="{95A1165D-88C9-4081-8DA1-3E9E242D1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38862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1" name="Rectangle 16">
            <a:extLst>
              <a:ext uri="{FF2B5EF4-FFF2-40B4-BE49-F238E27FC236}">
                <a16:creationId xmlns:a16="http://schemas.microsoft.com/office/drawing/2014/main" id="{DA280B78-A7F9-430C-A2D2-BBC2D2F20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3528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2" name="Rectangle 17">
            <a:extLst>
              <a:ext uri="{FF2B5EF4-FFF2-40B4-BE49-F238E27FC236}">
                <a16:creationId xmlns:a16="http://schemas.microsoft.com/office/drawing/2014/main" id="{235BA91A-BCF2-49BE-8C8E-E5BCB0EBD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8100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3" name="Rectangle 18">
            <a:extLst>
              <a:ext uri="{FF2B5EF4-FFF2-40B4-BE49-F238E27FC236}">
                <a16:creationId xmlns:a16="http://schemas.microsoft.com/office/drawing/2014/main" id="{56D8B9FA-3482-4788-BCCB-28313B6A3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0386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4" name="Rectangle 19">
            <a:extLst>
              <a:ext uri="{FF2B5EF4-FFF2-40B4-BE49-F238E27FC236}">
                <a16:creationId xmlns:a16="http://schemas.microsoft.com/office/drawing/2014/main" id="{CC030C01-CEF3-491B-A3E3-6C4674250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41148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5" name="Rectangle 20">
            <a:extLst>
              <a:ext uri="{FF2B5EF4-FFF2-40B4-BE49-F238E27FC236}">
                <a16:creationId xmlns:a16="http://schemas.microsoft.com/office/drawing/2014/main" id="{89422A17-899A-463D-9F10-126D9F427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42672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6" name="Rectangle 21">
            <a:extLst>
              <a:ext uri="{FF2B5EF4-FFF2-40B4-BE49-F238E27FC236}">
                <a16:creationId xmlns:a16="http://schemas.microsoft.com/office/drawing/2014/main" id="{6680B880-A5CA-40C8-985C-F6BFE9033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4958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7" name="Rectangle 22">
            <a:extLst>
              <a:ext uri="{FF2B5EF4-FFF2-40B4-BE49-F238E27FC236}">
                <a16:creationId xmlns:a16="http://schemas.microsoft.com/office/drawing/2014/main" id="{63E0BE7D-8651-4293-8A07-8E8010519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8862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8" name="Rectangle 23">
            <a:extLst>
              <a:ext uri="{FF2B5EF4-FFF2-40B4-BE49-F238E27FC236}">
                <a16:creationId xmlns:a16="http://schemas.microsoft.com/office/drawing/2014/main" id="{EE33D3A1-0419-47C4-B099-3C470C32CD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40386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9" name="Rectangle 24">
            <a:extLst>
              <a:ext uri="{FF2B5EF4-FFF2-40B4-BE49-F238E27FC236}">
                <a16:creationId xmlns:a16="http://schemas.microsoft.com/office/drawing/2014/main" id="{960AA952-5275-461F-BE27-EDE9729AF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4958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30" name="Oval 25">
            <a:extLst>
              <a:ext uri="{FF2B5EF4-FFF2-40B4-BE49-F238E27FC236}">
                <a16:creationId xmlns:a16="http://schemas.microsoft.com/office/drawing/2014/main" id="{35CC7F2E-2876-4F7E-930E-A720206E3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3733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31" name="Oval 26">
            <a:extLst>
              <a:ext uri="{FF2B5EF4-FFF2-40B4-BE49-F238E27FC236}">
                <a16:creationId xmlns:a16="http://schemas.microsoft.com/office/drawing/2014/main" id="{6BF72A1F-6CB3-42A7-8680-F3BF0524E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4191000"/>
            <a:ext cx="76200" cy="76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32" name="Rectangle 27">
            <a:extLst>
              <a:ext uri="{FF2B5EF4-FFF2-40B4-BE49-F238E27FC236}">
                <a16:creationId xmlns:a16="http://schemas.microsoft.com/office/drawing/2014/main" id="{5634B763-646B-4283-B5C4-120B1D8B5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862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33" name="Rectangle 28">
            <a:extLst>
              <a:ext uri="{FF2B5EF4-FFF2-40B4-BE49-F238E27FC236}">
                <a16:creationId xmlns:a16="http://schemas.microsoft.com/office/drawing/2014/main" id="{F4FBDEDD-D687-4EE0-9F79-A40DF785A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2672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34" name="Rectangle 29">
            <a:extLst>
              <a:ext uri="{FF2B5EF4-FFF2-40B4-BE49-F238E27FC236}">
                <a16:creationId xmlns:a16="http://schemas.microsoft.com/office/drawing/2014/main" id="{2241352C-B00F-4FC7-B770-7BBE4E278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41148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223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>
            <a:extLst>
              <a:ext uri="{FF2B5EF4-FFF2-40B4-BE49-F238E27FC236}">
                <a16:creationId xmlns:a16="http://schemas.microsoft.com/office/drawing/2014/main" id="{A90BFC39-2680-4E18-9D1E-4049C2DB40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D4D99B5-3B8C-4A07-81FC-70CC63A22D0F}" type="slidenum">
              <a:rPr lang="en-US" altLang="en-US"/>
              <a:pPr eaLnBrk="1" hangingPunct="1"/>
              <a:t>56</a:t>
            </a:fld>
            <a:endParaRPr lang="en-US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8A2D878D-C5F7-44E0-8D59-F726B67C17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K-Means Example</a:t>
            </a:r>
          </a:p>
        </p:txBody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A86B3D53-B6A2-4D6E-9756-8C524AC89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3528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3" name="Rectangle 4">
            <a:extLst>
              <a:ext uri="{FF2B5EF4-FFF2-40B4-BE49-F238E27FC236}">
                <a16:creationId xmlns:a16="http://schemas.microsoft.com/office/drawing/2014/main" id="{04065A95-24AB-4100-AF62-9DBC284DD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5814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4" name="Rectangle 5">
            <a:extLst>
              <a:ext uri="{FF2B5EF4-FFF2-40B4-BE49-F238E27FC236}">
                <a16:creationId xmlns:a16="http://schemas.microsoft.com/office/drawing/2014/main" id="{9A3488D4-5CF7-4241-9229-25BF781A9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9624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5" name="Rectangle 6">
            <a:extLst>
              <a:ext uri="{FF2B5EF4-FFF2-40B4-BE49-F238E27FC236}">
                <a16:creationId xmlns:a16="http://schemas.microsoft.com/office/drawing/2014/main" id="{3D484581-86DA-44D6-94A2-09A6B6EEC7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38862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6" name="Rectangle 7">
            <a:extLst>
              <a:ext uri="{FF2B5EF4-FFF2-40B4-BE49-F238E27FC236}">
                <a16:creationId xmlns:a16="http://schemas.microsoft.com/office/drawing/2014/main" id="{38170ECA-A1A6-491D-9D67-F1C2FF7BA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4290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7" name="Rectangle 8">
            <a:extLst>
              <a:ext uri="{FF2B5EF4-FFF2-40B4-BE49-F238E27FC236}">
                <a16:creationId xmlns:a16="http://schemas.microsoft.com/office/drawing/2014/main" id="{13C00166-F993-4D76-8D45-3D12C2C9D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7338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8" name="Rectangle 9">
            <a:extLst>
              <a:ext uri="{FF2B5EF4-FFF2-40B4-BE49-F238E27FC236}">
                <a16:creationId xmlns:a16="http://schemas.microsoft.com/office/drawing/2014/main" id="{642A1F0B-08E6-4085-8CA3-43D5B7BB7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1148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9" name="Rectangle 10">
            <a:extLst>
              <a:ext uri="{FF2B5EF4-FFF2-40B4-BE49-F238E27FC236}">
                <a16:creationId xmlns:a16="http://schemas.microsoft.com/office/drawing/2014/main" id="{7AE8B681-D442-424A-8FD9-13F6F8E4A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9624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0" name="Rectangle 11">
            <a:extLst>
              <a:ext uri="{FF2B5EF4-FFF2-40B4-BE49-F238E27FC236}">
                <a16:creationId xmlns:a16="http://schemas.microsoft.com/office/drawing/2014/main" id="{D47C5F93-CBA4-4AEA-A44A-B68F74BEA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0386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1" name="Rectangle 12">
            <a:extLst>
              <a:ext uri="{FF2B5EF4-FFF2-40B4-BE49-F238E27FC236}">
                <a16:creationId xmlns:a16="http://schemas.microsoft.com/office/drawing/2014/main" id="{25BBA10E-8D99-4C71-AC04-92B49DDD5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45720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2" name="Rectangle 13">
            <a:extLst>
              <a:ext uri="{FF2B5EF4-FFF2-40B4-BE49-F238E27FC236}">
                <a16:creationId xmlns:a16="http://schemas.microsoft.com/office/drawing/2014/main" id="{31527556-6057-4653-818D-C7BFF5E2CF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1910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3" name="Rectangle 14">
            <a:extLst>
              <a:ext uri="{FF2B5EF4-FFF2-40B4-BE49-F238E27FC236}">
                <a16:creationId xmlns:a16="http://schemas.microsoft.com/office/drawing/2014/main" id="{C0B91BDC-62DC-4E18-A9C2-6FDDC7BE1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7338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4" name="Rectangle 15">
            <a:extLst>
              <a:ext uri="{FF2B5EF4-FFF2-40B4-BE49-F238E27FC236}">
                <a16:creationId xmlns:a16="http://schemas.microsoft.com/office/drawing/2014/main" id="{16EF99F0-A4D6-40C5-92BB-B99CB60C9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38862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5" name="Rectangle 16">
            <a:extLst>
              <a:ext uri="{FF2B5EF4-FFF2-40B4-BE49-F238E27FC236}">
                <a16:creationId xmlns:a16="http://schemas.microsoft.com/office/drawing/2014/main" id="{F25FAE4C-28BE-4C04-893B-54B7E70D8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3528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6" name="Rectangle 17">
            <a:extLst>
              <a:ext uri="{FF2B5EF4-FFF2-40B4-BE49-F238E27FC236}">
                <a16:creationId xmlns:a16="http://schemas.microsoft.com/office/drawing/2014/main" id="{A53A04D1-D51E-49DE-98AE-85054F9C0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8100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7" name="Rectangle 18">
            <a:extLst>
              <a:ext uri="{FF2B5EF4-FFF2-40B4-BE49-F238E27FC236}">
                <a16:creationId xmlns:a16="http://schemas.microsoft.com/office/drawing/2014/main" id="{6D60F4D2-815C-48E0-9FE1-154EA2B4A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0386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8" name="Rectangle 19">
            <a:extLst>
              <a:ext uri="{FF2B5EF4-FFF2-40B4-BE49-F238E27FC236}">
                <a16:creationId xmlns:a16="http://schemas.microsoft.com/office/drawing/2014/main" id="{9263CCB7-D14C-4F8B-B074-D87E80659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41148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9" name="Rectangle 20">
            <a:extLst>
              <a:ext uri="{FF2B5EF4-FFF2-40B4-BE49-F238E27FC236}">
                <a16:creationId xmlns:a16="http://schemas.microsoft.com/office/drawing/2014/main" id="{11B1B848-D774-43DB-BB96-76C642B80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42672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50" name="Rectangle 21">
            <a:extLst>
              <a:ext uri="{FF2B5EF4-FFF2-40B4-BE49-F238E27FC236}">
                <a16:creationId xmlns:a16="http://schemas.microsoft.com/office/drawing/2014/main" id="{EE34BD04-78D2-480C-AF07-7011FE970C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4958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51" name="Rectangle 22">
            <a:extLst>
              <a:ext uri="{FF2B5EF4-FFF2-40B4-BE49-F238E27FC236}">
                <a16:creationId xmlns:a16="http://schemas.microsoft.com/office/drawing/2014/main" id="{498A6BAB-484F-4D1A-A43A-0829F3B40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8862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52" name="Rectangle 23">
            <a:extLst>
              <a:ext uri="{FF2B5EF4-FFF2-40B4-BE49-F238E27FC236}">
                <a16:creationId xmlns:a16="http://schemas.microsoft.com/office/drawing/2014/main" id="{703D2526-B0D2-4E98-AEBD-5410616A5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40386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53" name="Rectangle 24">
            <a:extLst>
              <a:ext uri="{FF2B5EF4-FFF2-40B4-BE49-F238E27FC236}">
                <a16:creationId xmlns:a16="http://schemas.microsoft.com/office/drawing/2014/main" id="{CABFB917-62C2-47E2-8A17-5F5AD7EE4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4958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54" name="Oval 25">
            <a:extLst>
              <a:ext uri="{FF2B5EF4-FFF2-40B4-BE49-F238E27FC236}">
                <a16:creationId xmlns:a16="http://schemas.microsoft.com/office/drawing/2014/main" id="{078C0A7B-2E6D-405A-9789-5B28B4812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3733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55" name="Oval 26">
            <a:extLst>
              <a:ext uri="{FF2B5EF4-FFF2-40B4-BE49-F238E27FC236}">
                <a16:creationId xmlns:a16="http://schemas.microsoft.com/office/drawing/2014/main" id="{B5F43219-C5E4-48F6-9FD9-A0096D12DE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4191000"/>
            <a:ext cx="76200" cy="76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56" name="Rectangle 27">
            <a:extLst>
              <a:ext uri="{FF2B5EF4-FFF2-40B4-BE49-F238E27FC236}">
                <a16:creationId xmlns:a16="http://schemas.microsoft.com/office/drawing/2014/main" id="{BFF771B0-023B-4DCF-B966-0422C0AEA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862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57" name="Rectangle 28">
            <a:extLst>
              <a:ext uri="{FF2B5EF4-FFF2-40B4-BE49-F238E27FC236}">
                <a16:creationId xmlns:a16="http://schemas.microsoft.com/office/drawing/2014/main" id="{11F61398-1E67-4AD8-BBD5-DA28D71E0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2672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58" name="Rectangle 29">
            <a:extLst>
              <a:ext uri="{FF2B5EF4-FFF2-40B4-BE49-F238E27FC236}">
                <a16:creationId xmlns:a16="http://schemas.microsoft.com/office/drawing/2014/main" id="{9F7C0626-43FC-4D5E-B437-DCA1155DF3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41148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59" name="Oval 30">
            <a:extLst>
              <a:ext uri="{FF2B5EF4-FFF2-40B4-BE49-F238E27FC236}">
                <a16:creationId xmlns:a16="http://schemas.microsoft.com/office/drawing/2014/main" id="{40216B92-AE0C-4009-8FAF-F0F29F061609}"/>
              </a:ext>
            </a:extLst>
          </p:cNvPr>
          <p:cNvSpPr>
            <a:spLocks noChangeArrowheads="1"/>
          </p:cNvSpPr>
          <p:nvPr/>
        </p:nvSpPr>
        <p:spPr bwMode="auto">
          <a:xfrm rot="2274968">
            <a:off x="2039938" y="3049588"/>
            <a:ext cx="2225675" cy="1685925"/>
          </a:xfrm>
          <a:prstGeom prst="ellipse">
            <a:avLst/>
          </a:prstGeom>
          <a:noFill/>
          <a:ln w="2222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60" name="Oval 31">
            <a:extLst>
              <a:ext uri="{FF2B5EF4-FFF2-40B4-BE49-F238E27FC236}">
                <a16:creationId xmlns:a16="http://schemas.microsoft.com/office/drawing/2014/main" id="{FF6FA4C3-3FC0-48CD-862C-CDE6B6174190}"/>
              </a:ext>
            </a:extLst>
          </p:cNvPr>
          <p:cNvSpPr>
            <a:spLocks noChangeArrowheads="1"/>
          </p:cNvSpPr>
          <p:nvPr/>
        </p:nvSpPr>
        <p:spPr bwMode="auto">
          <a:xfrm rot="1590417">
            <a:off x="4454525" y="3221038"/>
            <a:ext cx="1700213" cy="1803400"/>
          </a:xfrm>
          <a:prstGeom prst="ellips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61" name="Text Box 32">
            <a:extLst>
              <a:ext uri="{FF2B5EF4-FFF2-40B4-BE49-F238E27FC236}">
                <a16:creationId xmlns:a16="http://schemas.microsoft.com/office/drawing/2014/main" id="{D63CF2D5-D200-47C0-AFAC-9D795DAAC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4125" y="2020888"/>
            <a:ext cx="4610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FF0000"/>
                </a:solidFill>
              </a:rPr>
              <a:t>Where do the red points belong?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778EE56-8FE2-49CD-8080-631339A610A2}"/>
                  </a:ext>
                </a:extLst>
              </p14:cNvPr>
              <p14:cNvContentPartPr/>
              <p14:nvPr/>
            </p14:nvContentPartPr>
            <p14:xfrm>
              <a:off x="3037680" y="3669480"/>
              <a:ext cx="2502360" cy="654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778EE56-8FE2-49CD-8080-631339A610A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28320" y="3660120"/>
                <a:ext cx="2521080" cy="67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83494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6">
            <a:extLst>
              <a:ext uri="{FF2B5EF4-FFF2-40B4-BE49-F238E27FC236}">
                <a16:creationId xmlns:a16="http://schemas.microsoft.com/office/drawing/2014/main" id="{5EB9ED0E-CA1C-44CB-B7A3-D78157D913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22A8CDB-00E2-42AA-814F-3ADB8E48A748}" type="slidenum">
              <a:rPr lang="en-US" altLang="en-US"/>
              <a:pPr eaLnBrk="1" hangingPunct="1"/>
              <a:t>57</a:t>
            </a:fld>
            <a:endParaRPr lang="en-US" altLang="en-US"/>
          </a:p>
        </p:txBody>
      </p:sp>
      <p:sp>
        <p:nvSpPr>
          <p:cNvPr id="2053" name="Rectangle 2">
            <a:extLst>
              <a:ext uri="{FF2B5EF4-FFF2-40B4-BE49-F238E27FC236}">
                <a16:creationId xmlns:a16="http://schemas.microsoft.com/office/drawing/2014/main" id="{990CB575-8116-4DF8-A5B3-7A42CCCCF9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K-Means </a:t>
            </a:r>
            <a:r>
              <a:rPr lang="en-US" altLang="en-US">
                <a:solidFill>
                  <a:srgbClr val="FF0000"/>
                </a:solidFill>
                <a:sym typeface="Symbol" panose="05050102010706020507" pitchFamily="18" charset="2"/>
              </a:rPr>
              <a:t> EM</a:t>
            </a:r>
          </a:p>
        </p:txBody>
      </p:sp>
      <p:sp>
        <p:nvSpPr>
          <p:cNvPr id="2054" name="Rectangle 3">
            <a:extLst>
              <a:ext uri="{FF2B5EF4-FFF2-40B4-BE49-F238E27FC236}">
                <a16:creationId xmlns:a16="http://schemas.microsoft.com/office/drawing/2014/main" id="{885A83FA-ECDB-4E1A-A677-6B55EAE632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u="sng"/>
              <a:t>Boot Step</a:t>
            </a:r>
            <a:r>
              <a:rPr lang="en-US" altLang="en-US"/>
              <a:t>:</a:t>
            </a:r>
          </a:p>
          <a:p>
            <a:pPr lvl="1" eaLnBrk="1" hangingPunct="1"/>
            <a:r>
              <a:rPr lang="en-US" altLang="en-US" sz="2400">
                <a:latin typeface="Times New Roman" panose="02020603050405020304" pitchFamily="18" charset="0"/>
              </a:rPr>
              <a:t>Initialize </a:t>
            </a:r>
            <a:r>
              <a:rPr lang="en-US" altLang="en-US" sz="2400" i="1">
                <a:latin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</a:rPr>
              <a:t> clusters: C</a:t>
            </a:r>
            <a:r>
              <a:rPr lang="en-US" altLang="en-US" sz="2400" i="1" baseline="-25000">
                <a:latin typeface="Times New Roman" panose="02020603050405020304" pitchFamily="18" charset="0"/>
              </a:rPr>
              <a:t>1</a:t>
            </a:r>
            <a:r>
              <a:rPr lang="en-US" altLang="en-US" sz="2400" i="1">
                <a:latin typeface="Times New Roman" panose="02020603050405020304" pitchFamily="18" charset="0"/>
              </a:rPr>
              <a:t>, …, C</a:t>
            </a:r>
            <a:r>
              <a:rPr lang="en-US" altLang="en-US" sz="2400" i="1" baseline="-25000">
                <a:latin typeface="Times New Roman" panose="02020603050405020304" pitchFamily="18" charset="0"/>
              </a:rPr>
              <a:t>K</a:t>
            </a:r>
            <a:endParaRPr lang="en-US" altLang="en-US" sz="2400" i="1">
              <a:latin typeface="Times New Roman" panose="02020603050405020304" pitchFamily="18" charset="0"/>
            </a:endParaRPr>
          </a:p>
          <a:p>
            <a:pPr lvl="1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	</a:t>
            </a:r>
            <a:endParaRPr lang="en-US" altLang="en-US" sz="2400" i="1" baseline="-2500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sz="2800" u="sng"/>
              <a:t>Iteration Step</a:t>
            </a:r>
            <a:r>
              <a:rPr lang="en-US" altLang="en-US"/>
              <a:t>:</a:t>
            </a:r>
          </a:p>
          <a:p>
            <a:pPr lvl="1" eaLnBrk="1" hangingPunct="1"/>
            <a:r>
              <a:rPr lang="en-US" altLang="en-US" sz="2400">
                <a:latin typeface="Times New Roman" panose="02020603050405020304" pitchFamily="18" charset="0"/>
              </a:rPr>
              <a:t>Estimate the cluster of each data point</a:t>
            </a:r>
          </a:p>
          <a:p>
            <a:pPr lvl="1" eaLnBrk="1" hangingPunct="1"/>
            <a:endParaRPr lang="en-US" altLang="en-US"/>
          </a:p>
          <a:p>
            <a:pPr lvl="1" eaLnBrk="1" hangingPunct="1"/>
            <a:r>
              <a:rPr lang="en-US" altLang="en-US" sz="2400">
                <a:latin typeface="Times New Roman" panose="02020603050405020304" pitchFamily="18" charset="0"/>
              </a:rPr>
              <a:t>Re-estimate the cluster parameters</a:t>
            </a:r>
          </a:p>
          <a:p>
            <a:pPr lvl="1" eaLnBrk="1" hangingPunct="1">
              <a:buFontTx/>
              <a:buNone/>
            </a:pPr>
            <a:endParaRPr lang="en-US" altLang="en-US"/>
          </a:p>
          <a:p>
            <a:pPr lvl="1" eaLnBrk="1" hangingPunct="1">
              <a:buFontTx/>
              <a:buNone/>
            </a:pPr>
            <a:endParaRPr lang="en-US" altLang="en-US" sz="3200"/>
          </a:p>
        </p:txBody>
      </p:sp>
      <p:sp>
        <p:nvSpPr>
          <p:cNvPr id="2055" name="Text Box 4">
            <a:extLst>
              <a:ext uri="{FF2B5EF4-FFF2-40B4-BE49-F238E27FC236}">
                <a16:creationId xmlns:a16="http://schemas.microsoft.com/office/drawing/2014/main" id="{3AA8E122-4391-4982-BEF7-8275E243E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667000"/>
            <a:ext cx="510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altLang="en-US" sz="2400" i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sz="2400" baseline="-25000">
                <a:latin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en-US" sz="2400">
                <a:latin typeface="Tahoma" panose="020B060403050404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sym typeface="Symbol" panose="05050102010706020507" pitchFamily="18" charset="2"/>
              </a:rPr>
              <a:t></a:t>
            </a:r>
            <a:r>
              <a:rPr lang="en-US" altLang="en-US" sz="2400" i="1" baseline="-25000">
                <a:latin typeface="Times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sz="2400">
                <a:latin typeface="Times" panose="02020603050405020304" pitchFamily="18" charset="0"/>
                <a:sym typeface="Symbol" panose="05050102010706020507" pitchFamily="18" charset="2"/>
              </a:rPr>
              <a:t>) and </a:t>
            </a:r>
            <a:r>
              <a:rPr lang="en-US" altLang="en-US" sz="2400" i="1">
                <a:latin typeface="Times" panose="02020603050405020304" pitchFamily="18" charset="0"/>
              </a:rPr>
              <a:t>P</a:t>
            </a:r>
            <a:r>
              <a:rPr lang="en-US" altLang="en-US" sz="2400">
                <a:latin typeface="Times" panose="02020603050405020304" pitchFamily="18" charset="0"/>
              </a:rPr>
              <a:t>(</a:t>
            </a:r>
            <a:r>
              <a:rPr lang="en-US" altLang="en-US" sz="2400" i="1">
                <a:latin typeface="Times" panose="02020603050405020304" pitchFamily="18" charset="0"/>
              </a:rPr>
              <a:t>C</a:t>
            </a:r>
            <a:r>
              <a:rPr lang="en-US" altLang="en-US" sz="2400" i="1" baseline="-25000">
                <a:latin typeface="Times" panose="02020603050405020304" pitchFamily="18" charset="0"/>
              </a:rPr>
              <a:t>j</a:t>
            </a:r>
            <a:r>
              <a:rPr lang="en-US" altLang="en-US" sz="2400">
                <a:latin typeface="Times" panose="02020603050405020304" pitchFamily="18" charset="0"/>
              </a:rPr>
              <a:t>)</a:t>
            </a:r>
            <a:r>
              <a:rPr lang="en-US" altLang="en-US">
                <a:latin typeface="Tahoma" panose="020B060403050404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400">
                <a:latin typeface="Times" panose="02020603050405020304" pitchFamily="18" charset="0"/>
              </a:rPr>
              <a:t>for each cluster </a:t>
            </a:r>
            <a:r>
              <a:rPr lang="en-US" altLang="en-US" sz="2400" i="1">
                <a:latin typeface="Times" panose="02020603050405020304" pitchFamily="18" charset="0"/>
              </a:rPr>
              <a:t>j.  </a:t>
            </a:r>
          </a:p>
        </p:txBody>
      </p:sp>
      <p:graphicFrame>
        <p:nvGraphicFramePr>
          <p:cNvPr id="2050" name="Object 5">
            <a:extLst>
              <a:ext uri="{FF2B5EF4-FFF2-40B4-BE49-F238E27FC236}">
                <a16:creationId xmlns:a16="http://schemas.microsoft.com/office/drawing/2014/main" id="{823CC9C6-3355-4440-ACDB-1B3E820773A3}"/>
              </a:ext>
            </a:extLst>
          </p:cNvPr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447800" y="4038600"/>
          <a:ext cx="1327150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4" name="Equation" r:id="rId3" imgW="622080" imgH="241200" progId="Equation.3">
                  <p:embed/>
                </p:oleObj>
              </mc:Choice>
              <mc:Fallback>
                <p:oleObj name="Equation" r:id="rId3" imgW="622080" imgH="241200" progId="Equation.3">
                  <p:embed/>
                  <p:pic>
                    <p:nvPicPr>
                      <p:cNvPr id="2050" name="Object 5">
                        <a:extLst>
                          <a:ext uri="{FF2B5EF4-FFF2-40B4-BE49-F238E27FC236}">
                            <a16:creationId xmlns:a16="http://schemas.microsoft.com/office/drawing/2014/main" id="{823CC9C6-3355-4440-ACDB-1B3E820773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038600"/>
                        <a:ext cx="1327150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56" name="Group 6">
            <a:extLst>
              <a:ext uri="{FF2B5EF4-FFF2-40B4-BE49-F238E27FC236}">
                <a16:creationId xmlns:a16="http://schemas.microsoft.com/office/drawing/2014/main" id="{1FC2C2DF-28EC-4786-9E4A-9C0558B1077B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5105400"/>
            <a:ext cx="4868863" cy="531813"/>
            <a:chOff x="919" y="3800"/>
            <a:chExt cx="3067" cy="335"/>
          </a:xfrm>
        </p:grpSpPr>
        <p:graphicFrame>
          <p:nvGraphicFramePr>
            <p:cNvPr id="2051" name="Object 7">
              <a:extLst>
                <a:ext uri="{FF2B5EF4-FFF2-40B4-BE49-F238E27FC236}">
                  <a16:creationId xmlns:a16="http://schemas.microsoft.com/office/drawing/2014/main" id="{F81E6C96-B68C-4C49-B1A4-B2811FDCB97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19" y="3800"/>
            <a:ext cx="1274" cy="3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295" name="Equation" r:id="rId5" imgW="952200" imgH="241200" progId="Equation.3">
                    <p:embed/>
                  </p:oleObj>
                </mc:Choice>
                <mc:Fallback>
                  <p:oleObj name="Equation" r:id="rId5" imgW="952200" imgH="241200" progId="Equation.3">
                    <p:embed/>
                    <p:pic>
                      <p:nvPicPr>
                        <p:cNvPr id="2051" name="Object 7">
                          <a:extLst>
                            <a:ext uri="{FF2B5EF4-FFF2-40B4-BE49-F238E27FC236}">
                              <a16:creationId xmlns:a16="http://schemas.microsoft.com/office/drawing/2014/main" id="{F81E6C96-B68C-4C49-B1A4-B2811FDCB97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9" y="3800"/>
                          <a:ext cx="1274" cy="3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61" name="Text Box 8">
              <a:extLst>
                <a:ext uri="{FF2B5EF4-FFF2-40B4-BE49-F238E27FC236}">
                  <a16:creationId xmlns:a16="http://schemas.microsoft.com/office/drawing/2014/main" id="{3809FFF7-A698-4C30-A997-008E3215A1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3840"/>
              <a:ext cx="144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400">
                  <a:latin typeface="Times" panose="02020603050405020304" pitchFamily="18" charset="0"/>
                </a:rPr>
                <a:t>For each cluster </a:t>
              </a:r>
              <a:r>
                <a:rPr lang="en-US" altLang="en-US" sz="2400" i="1">
                  <a:latin typeface="Times" panose="02020603050405020304" pitchFamily="18" charset="0"/>
                </a:rPr>
                <a:t>j</a:t>
              </a:r>
            </a:p>
          </p:txBody>
        </p:sp>
      </p:grpSp>
      <p:sp>
        <p:nvSpPr>
          <p:cNvPr id="2057" name="Text Box 9">
            <a:extLst>
              <a:ext uri="{FF2B5EF4-FFF2-40B4-BE49-F238E27FC236}">
                <a16:creationId xmlns:a16="http://schemas.microsoft.com/office/drawing/2014/main" id="{9EA6D721-5D45-4FD6-928D-EB2383F8F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4038600"/>
            <a:ext cx="17446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>
                <a:solidFill>
                  <a:schemeClr val="hlink"/>
                </a:solidFill>
                <a:latin typeface="Tahoma" panose="020B0604030504040204" pitchFamily="34" charset="0"/>
              </a:rPr>
              <a:t>Expectation</a:t>
            </a:r>
          </a:p>
        </p:txBody>
      </p:sp>
      <p:sp>
        <p:nvSpPr>
          <p:cNvPr id="2058" name="Text Box 10">
            <a:extLst>
              <a:ext uri="{FF2B5EF4-FFF2-40B4-BE49-F238E27FC236}">
                <a16:creationId xmlns:a16="http://schemas.microsoft.com/office/drawing/2014/main" id="{CB148286-2DDE-4B21-8CBD-71E3C56AA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8175" y="4953000"/>
            <a:ext cx="1927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>
                <a:solidFill>
                  <a:schemeClr val="hlink"/>
                </a:solidFill>
                <a:latin typeface="Tahoma" panose="020B0604030504040204" pitchFamily="34" charset="0"/>
              </a:rPr>
              <a:t>Maximization</a:t>
            </a:r>
          </a:p>
        </p:txBody>
      </p:sp>
      <p:sp>
        <p:nvSpPr>
          <p:cNvPr id="2059" name="AutoShape 11">
            <a:extLst>
              <a:ext uri="{FF2B5EF4-FFF2-40B4-BE49-F238E27FC236}">
                <a16:creationId xmlns:a16="http://schemas.microsoft.com/office/drawing/2014/main" id="{B9B76239-CDA3-40CD-BBF1-52A308769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419100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60" name="AutoShape 12">
            <a:extLst>
              <a:ext uri="{FF2B5EF4-FFF2-40B4-BE49-F238E27FC236}">
                <a16:creationId xmlns:a16="http://schemas.microsoft.com/office/drawing/2014/main" id="{73100FCB-D8AC-455F-9312-AD4B0D4F4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510540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643378B-4208-4DA7-A25E-1F693BBDB2CB}"/>
                  </a:ext>
                </a:extLst>
              </p14:cNvPr>
              <p14:cNvContentPartPr/>
              <p14:nvPr/>
            </p14:nvContentPartPr>
            <p14:xfrm>
              <a:off x="167400" y="2658960"/>
              <a:ext cx="8463240" cy="2849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643378B-4208-4DA7-A25E-1F693BBDB2C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8040" y="2649600"/>
                <a:ext cx="8481960" cy="286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00847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2DD69-2445-40DC-BCF2-459883F85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covariance matrix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46FC5-5AFA-4778-8F6E-1DD88E8F7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a multidimensional distribution of n dimensions (X</a:t>
            </a:r>
            <a:r>
              <a:rPr lang="en-US" baseline="-25000" dirty="0"/>
              <a:t>1</a:t>
            </a:r>
            <a:r>
              <a:rPr lang="en-US" dirty="0"/>
              <a:t>, X</a:t>
            </a:r>
            <a:r>
              <a:rPr lang="en-US" baseline="-25000" dirty="0"/>
              <a:t>2</a:t>
            </a:r>
            <a:r>
              <a:rPr lang="en-US" dirty="0"/>
              <a:t>, … </a:t>
            </a:r>
            <a:r>
              <a:rPr lang="en-US" dirty="0" err="1"/>
              <a:t>X</a:t>
            </a:r>
            <a:r>
              <a:rPr lang="en-US" baseline="-25000" dirty="0" err="1"/>
              <a:t>n</a:t>
            </a:r>
            <a:r>
              <a:rPr lang="en-US" dirty="0"/>
              <a:t>):</a:t>
            </a:r>
          </a:p>
          <a:p>
            <a:r>
              <a:rPr lang="en-US" dirty="0"/>
              <a:t>Its mean µ is a vector </a:t>
            </a:r>
            <a:r>
              <a:rPr lang="en-US" dirty="0">
                <a:solidFill>
                  <a:srgbClr val="FF0000"/>
                </a:solidFill>
              </a:rPr>
              <a:t>µ = (x</a:t>
            </a:r>
            <a:r>
              <a:rPr lang="en-US" baseline="-25000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FF0000"/>
                </a:solidFill>
              </a:rPr>
              <a:t>, x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, …</a:t>
            </a:r>
            <a:r>
              <a:rPr lang="en-US" dirty="0" err="1">
                <a:solidFill>
                  <a:srgbClr val="FF0000"/>
                </a:solidFill>
              </a:rPr>
              <a:t>x</a:t>
            </a:r>
            <a:r>
              <a:rPr lang="en-US" baseline="-25000" dirty="0" err="1">
                <a:solidFill>
                  <a:srgbClr val="FF0000"/>
                </a:solidFill>
              </a:rPr>
              <a:t>n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rgbClr val="0000CC"/>
                </a:solidFill>
              </a:rPr>
              <a:t>   Example: µ = (r, g, b)</a:t>
            </a:r>
          </a:p>
          <a:p>
            <a:r>
              <a:rPr lang="en-US" dirty="0"/>
              <a:t>Its covariance matrix gives the variances and covariances for pairs of variables: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>
                <a:solidFill>
                  <a:srgbClr val="FF0000"/>
                </a:solidFill>
              </a:rPr>
              <a:t>Σ = a matrix in which </a:t>
            </a:r>
            <a:r>
              <a:rPr lang="en-US" dirty="0" err="1">
                <a:solidFill>
                  <a:srgbClr val="FF0000"/>
                </a:solidFill>
              </a:rPr>
              <a:t>Σ</a:t>
            </a:r>
            <a:r>
              <a:rPr lang="en-US" baseline="-25000" dirty="0" err="1">
                <a:solidFill>
                  <a:srgbClr val="FF0000"/>
                </a:solidFill>
              </a:rPr>
              <a:t>ii</a:t>
            </a:r>
            <a:r>
              <a:rPr lang="en-US" dirty="0">
                <a:solidFill>
                  <a:srgbClr val="FF0000"/>
                </a:solidFill>
              </a:rPr>
              <a:t> = </a:t>
            </a:r>
            <a:r>
              <a:rPr lang="el-GR" dirty="0">
                <a:solidFill>
                  <a:srgbClr val="FF0000"/>
                </a:solidFill>
              </a:rPr>
              <a:t>σ</a:t>
            </a:r>
            <a:r>
              <a:rPr lang="en-US" baseline="-25000" dirty="0">
                <a:solidFill>
                  <a:srgbClr val="FF0000"/>
                </a:solidFill>
              </a:rPr>
              <a:t>i</a:t>
            </a:r>
            <a:r>
              <a:rPr lang="en-US" baseline="30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 (variance)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  and </a:t>
            </a:r>
            <a:r>
              <a:rPr lang="en-US" dirty="0" err="1">
                <a:solidFill>
                  <a:srgbClr val="FF0000"/>
                </a:solidFill>
              </a:rPr>
              <a:t>Σ</a:t>
            </a:r>
            <a:r>
              <a:rPr lang="en-US" baseline="-25000" dirty="0" err="1">
                <a:solidFill>
                  <a:srgbClr val="FF0000"/>
                </a:solidFill>
              </a:rPr>
              <a:t>ij</a:t>
            </a:r>
            <a:r>
              <a:rPr lang="en-US" baseline="-25000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= </a:t>
            </a:r>
            <a:r>
              <a:rPr lang="en-US" dirty="0" err="1">
                <a:solidFill>
                  <a:srgbClr val="FF0000"/>
                </a:solidFill>
              </a:rPr>
              <a:t>Cov</a:t>
            </a: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X</a:t>
            </a:r>
            <a:r>
              <a:rPr lang="en-US" baseline="-25000" dirty="0" err="1">
                <a:solidFill>
                  <a:srgbClr val="FF0000"/>
                </a:solidFill>
              </a:rPr>
              <a:t>i</a:t>
            </a:r>
            <a:r>
              <a:rPr lang="en-US" dirty="0" err="1">
                <a:solidFill>
                  <a:srgbClr val="FF0000"/>
                </a:solidFill>
              </a:rPr>
              <a:t>,X</a:t>
            </a:r>
            <a:r>
              <a:rPr lang="en-US" baseline="-25000" dirty="0" err="1">
                <a:solidFill>
                  <a:srgbClr val="FF0000"/>
                </a:solidFill>
              </a:rPr>
              <a:t>j</a:t>
            </a:r>
            <a:r>
              <a:rPr lang="en-US" dirty="0">
                <a:solidFill>
                  <a:srgbClr val="FF0000"/>
                </a:solidFill>
              </a:rPr>
              <a:t>) (covariance of two)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F807A7-D309-46AE-A2FC-EEE9CF300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323C8-9B21-4CBC-8318-4B0E4EB7723C}" type="slidenum">
              <a:rPr lang="en-US" altLang="en-US" smtClean="0"/>
              <a:pPr>
                <a:defRPr/>
              </a:pPr>
              <a:t>58</a:t>
            </a:fld>
            <a:endParaRPr lang="en-US" alt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56D08A5-21CC-4724-A3E0-FD09CDBE30F3}"/>
                  </a:ext>
                </a:extLst>
              </p14:cNvPr>
              <p14:cNvContentPartPr/>
              <p14:nvPr/>
            </p14:nvContentPartPr>
            <p14:xfrm>
              <a:off x="755640" y="3188520"/>
              <a:ext cx="8139960" cy="29214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56D08A5-21CC-4724-A3E0-FD09CDBE30F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6280" y="3179160"/>
                <a:ext cx="8158680" cy="294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30247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>
            <a:extLst>
              <a:ext uri="{FF2B5EF4-FFF2-40B4-BE49-F238E27FC236}">
                <a16:creationId xmlns:a16="http://schemas.microsoft.com/office/drawing/2014/main" id="{10F1645B-FD12-46AF-9F7A-46028EF78B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2EBBBF-979B-4E4D-9485-08D0EDFCF5D7}" type="slidenum">
              <a:rPr lang="en-US" altLang="en-US"/>
              <a:pPr eaLnBrk="1" hangingPunct="1"/>
              <a:t>59</a:t>
            </a:fld>
            <a:endParaRPr lang="en-US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132EDDB3-73A1-412A-B0F3-F799BA7E9C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>
                <a:solidFill>
                  <a:srgbClr val="FF0000"/>
                </a:solidFill>
              </a:rPr>
              <a:t>1-D EM with Gaussian Distributions</a:t>
            </a:r>
          </a:p>
        </p:txBody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2EC60E9A-F409-4AE2-B86E-AC041036E4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Each cluster C</a:t>
            </a:r>
            <a:r>
              <a:rPr lang="en-US" altLang="en-US" baseline="-25000"/>
              <a:t>j</a:t>
            </a:r>
            <a:r>
              <a:rPr lang="en-US" altLang="en-US"/>
              <a:t> is represented by a Gaussian distribution N(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</a:t>
            </a:r>
            <a:r>
              <a:rPr lang="en-US" altLang="en-US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 , </a:t>
            </a:r>
            <a:r>
              <a:rPr lang="en-US" altLang="en-US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).</a:t>
            </a:r>
          </a:p>
          <a:p>
            <a:pPr eaLnBrk="1" hangingPunct="1"/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Initialization: For each cluster C</a:t>
            </a:r>
            <a:r>
              <a:rPr lang="en-US" altLang="en-US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 initialize its mean </a:t>
            </a:r>
            <a:r>
              <a:rPr lang="en-US" altLang="en-US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 , variance </a:t>
            </a:r>
            <a:r>
              <a:rPr lang="en-US" altLang="en-US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, and weight </a:t>
            </a:r>
            <a:r>
              <a:rPr lang="en-US" altLang="en-US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. </a:t>
            </a:r>
          </a:p>
        </p:txBody>
      </p:sp>
      <p:sp>
        <p:nvSpPr>
          <p:cNvPr id="23557" name="Line 4">
            <a:extLst>
              <a:ext uri="{FF2B5EF4-FFF2-40B4-BE49-F238E27FC236}">
                <a16:creationId xmlns:a16="http://schemas.microsoft.com/office/drawing/2014/main" id="{860C8211-26CC-4453-9585-E159C2303788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39624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8" name="Line 5">
            <a:extLst>
              <a:ext uri="{FF2B5EF4-FFF2-40B4-BE49-F238E27FC236}">
                <a16:creationId xmlns:a16="http://schemas.microsoft.com/office/drawing/2014/main" id="{47AF1B88-2567-4FF2-A774-B3DF6DCFF8E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39624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9" name="Line 6">
            <a:extLst>
              <a:ext uri="{FF2B5EF4-FFF2-40B4-BE49-F238E27FC236}">
                <a16:creationId xmlns:a16="http://schemas.microsoft.com/office/drawing/2014/main" id="{A84E340C-C296-4EDE-A1A9-BDF7CDA827E6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39624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0" name="Line 7">
            <a:extLst>
              <a:ext uri="{FF2B5EF4-FFF2-40B4-BE49-F238E27FC236}">
                <a16:creationId xmlns:a16="http://schemas.microsoft.com/office/drawing/2014/main" id="{62E9F94B-FDE1-4116-A4A9-4C4C3CF1A80B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5105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1" name="Line 8">
            <a:extLst>
              <a:ext uri="{FF2B5EF4-FFF2-40B4-BE49-F238E27FC236}">
                <a16:creationId xmlns:a16="http://schemas.microsoft.com/office/drawing/2014/main" id="{EC357BC9-5542-4459-B6DF-BF2109834D6E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5105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2" name="Line 9">
            <a:extLst>
              <a:ext uri="{FF2B5EF4-FFF2-40B4-BE49-F238E27FC236}">
                <a16:creationId xmlns:a16="http://schemas.microsoft.com/office/drawing/2014/main" id="{B37900FE-4187-481D-8962-0C4097BFF761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5105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3" name="Text Box 10">
            <a:extLst>
              <a:ext uri="{FF2B5EF4-FFF2-40B4-BE49-F238E27FC236}">
                <a16:creationId xmlns:a16="http://schemas.microsoft.com/office/drawing/2014/main" id="{53CBEADD-BF3D-4DAB-BFB3-9AC895D07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334000"/>
            <a:ext cx="12271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N(</a:t>
            </a:r>
            <a:r>
              <a:rPr lang="en-US" altLang="en-US">
                <a:sym typeface="Symbol" panose="05050102010706020507" pitchFamily="18" charset="2"/>
              </a:rPr>
              <a:t></a:t>
            </a:r>
            <a:r>
              <a:rPr lang="en-US" altLang="en-US" baseline="-25000">
                <a:sym typeface="Symbol" panose="05050102010706020507" pitchFamily="18" charset="2"/>
              </a:rPr>
              <a:t>1</a:t>
            </a:r>
            <a:r>
              <a:rPr lang="en-US" altLang="en-US">
                <a:sym typeface="Symbol" panose="05050102010706020507" pitchFamily="18" charset="2"/>
              </a:rPr>
              <a:t> , </a:t>
            </a:r>
            <a:r>
              <a:rPr lang="en-US" altLang="en-US" baseline="-25000">
                <a:sym typeface="Symbol" panose="05050102010706020507" pitchFamily="18" charset="2"/>
              </a:rPr>
              <a:t>1</a:t>
            </a:r>
            <a:r>
              <a:rPr lang="en-US" altLang="en-US">
                <a:sym typeface="Symbol" panose="05050102010706020507" pitchFamily="18" charset="2"/>
              </a:rPr>
              <a:t>)</a:t>
            </a:r>
          </a:p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</a:t>
            </a:r>
            <a:r>
              <a:rPr lang="en-US" altLang="en-US" baseline="-25000">
                <a:sym typeface="Symbol" panose="05050102010706020507" pitchFamily="18" charset="2"/>
              </a:rPr>
              <a:t>1</a:t>
            </a:r>
            <a:r>
              <a:rPr lang="en-US" altLang="en-US">
                <a:sym typeface="Symbol" panose="05050102010706020507" pitchFamily="18" charset="2"/>
              </a:rPr>
              <a:t> = P(C</a:t>
            </a:r>
            <a:r>
              <a:rPr lang="en-US" altLang="en-US" baseline="-25000">
                <a:sym typeface="Symbol" panose="05050102010706020507" pitchFamily="18" charset="2"/>
              </a:rPr>
              <a:t>1</a:t>
            </a:r>
            <a:r>
              <a:rPr lang="en-US" altLang="en-US">
                <a:sym typeface="Symbol" panose="05050102010706020507" pitchFamily="18" charset="2"/>
              </a:rPr>
              <a:t>)</a:t>
            </a:r>
          </a:p>
        </p:txBody>
      </p:sp>
      <p:sp>
        <p:nvSpPr>
          <p:cNvPr id="23564" name="Text Box 11">
            <a:extLst>
              <a:ext uri="{FF2B5EF4-FFF2-40B4-BE49-F238E27FC236}">
                <a16:creationId xmlns:a16="http://schemas.microsoft.com/office/drawing/2014/main" id="{AA883212-6641-4A12-AA96-233B4EB56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725" y="5291138"/>
            <a:ext cx="12271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N(</a:t>
            </a:r>
            <a:r>
              <a:rPr lang="en-US" altLang="en-US">
                <a:sym typeface="Symbol" panose="05050102010706020507" pitchFamily="18" charset="2"/>
              </a:rPr>
              <a:t></a:t>
            </a:r>
            <a:r>
              <a:rPr lang="en-US" altLang="en-US" baseline="-25000">
                <a:sym typeface="Symbol" panose="05050102010706020507" pitchFamily="18" charset="2"/>
              </a:rPr>
              <a:t>2</a:t>
            </a:r>
            <a:r>
              <a:rPr lang="en-US" altLang="en-US">
                <a:sym typeface="Symbol" panose="05050102010706020507" pitchFamily="18" charset="2"/>
              </a:rPr>
              <a:t> , </a:t>
            </a:r>
            <a:r>
              <a:rPr lang="en-US" altLang="en-US" baseline="-25000">
                <a:sym typeface="Symbol" panose="05050102010706020507" pitchFamily="18" charset="2"/>
              </a:rPr>
              <a:t>2</a:t>
            </a:r>
            <a:r>
              <a:rPr lang="en-US" altLang="en-US">
                <a:sym typeface="Symbol" panose="05050102010706020507" pitchFamily="18" charset="2"/>
              </a:rPr>
              <a:t>)</a:t>
            </a:r>
          </a:p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</a:t>
            </a:r>
            <a:r>
              <a:rPr lang="en-US" altLang="en-US" baseline="-25000">
                <a:sym typeface="Symbol" panose="05050102010706020507" pitchFamily="18" charset="2"/>
              </a:rPr>
              <a:t>2</a:t>
            </a:r>
            <a:r>
              <a:rPr lang="en-US" altLang="en-US">
                <a:sym typeface="Symbol" panose="05050102010706020507" pitchFamily="18" charset="2"/>
              </a:rPr>
              <a:t> = P(C</a:t>
            </a:r>
            <a:r>
              <a:rPr lang="en-US" altLang="en-US" baseline="-25000">
                <a:sym typeface="Symbol" panose="05050102010706020507" pitchFamily="18" charset="2"/>
              </a:rPr>
              <a:t>2</a:t>
            </a:r>
            <a:r>
              <a:rPr lang="en-US" altLang="en-US">
                <a:sym typeface="Symbol" panose="05050102010706020507" pitchFamily="18" charset="2"/>
              </a:rPr>
              <a:t>)</a:t>
            </a:r>
            <a:endParaRPr lang="en-US" altLang="en-US"/>
          </a:p>
        </p:txBody>
      </p:sp>
      <p:sp>
        <p:nvSpPr>
          <p:cNvPr id="23565" name="Text Box 12">
            <a:extLst>
              <a:ext uri="{FF2B5EF4-FFF2-40B4-BE49-F238E27FC236}">
                <a16:creationId xmlns:a16="http://schemas.microsoft.com/office/drawing/2014/main" id="{A76CA3BA-2DC1-47C9-8165-6B82F1710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25" y="5291138"/>
            <a:ext cx="12271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N(</a:t>
            </a:r>
            <a:r>
              <a:rPr lang="en-US" altLang="en-US">
                <a:sym typeface="Symbol" panose="05050102010706020507" pitchFamily="18" charset="2"/>
              </a:rPr>
              <a:t></a:t>
            </a:r>
            <a:r>
              <a:rPr lang="en-US" altLang="en-US" baseline="-25000">
                <a:sym typeface="Symbol" panose="05050102010706020507" pitchFamily="18" charset="2"/>
              </a:rPr>
              <a:t>3</a:t>
            </a:r>
            <a:r>
              <a:rPr lang="en-US" altLang="en-US">
                <a:sym typeface="Symbol" panose="05050102010706020507" pitchFamily="18" charset="2"/>
              </a:rPr>
              <a:t> , </a:t>
            </a:r>
            <a:r>
              <a:rPr lang="en-US" altLang="en-US" baseline="-25000">
                <a:sym typeface="Symbol" panose="05050102010706020507" pitchFamily="18" charset="2"/>
              </a:rPr>
              <a:t>3</a:t>
            </a:r>
            <a:r>
              <a:rPr lang="en-US" altLang="en-US">
                <a:sym typeface="Symbol" panose="05050102010706020507" pitchFamily="18" charset="2"/>
              </a:rPr>
              <a:t>)</a:t>
            </a:r>
          </a:p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</a:t>
            </a:r>
            <a:r>
              <a:rPr lang="en-US" altLang="en-US" baseline="-25000">
                <a:sym typeface="Symbol" panose="05050102010706020507" pitchFamily="18" charset="2"/>
              </a:rPr>
              <a:t>3</a:t>
            </a:r>
            <a:r>
              <a:rPr lang="en-US" altLang="en-US">
                <a:sym typeface="Symbol" panose="05050102010706020507" pitchFamily="18" charset="2"/>
              </a:rPr>
              <a:t> = P(C</a:t>
            </a:r>
            <a:r>
              <a:rPr lang="en-US" altLang="en-US" baseline="-25000">
                <a:sym typeface="Symbol" panose="05050102010706020507" pitchFamily="18" charset="2"/>
              </a:rPr>
              <a:t>3</a:t>
            </a:r>
            <a:r>
              <a:rPr lang="en-US" altLang="en-US">
                <a:sym typeface="Symbol" panose="05050102010706020507" pitchFamily="18" charset="2"/>
              </a:rPr>
              <a:t>)</a:t>
            </a:r>
            <a:endParaRPr lang="en-US" altLang="en-US"/>
          </a:p>
        </p:txBody>
      </p:sp>
      <p:pic>
        <p:nvPicPr>
          <p:cNvPr id="23566" name="Picture 13">
            <a:extLst>
              <a:ext uri="{FF2B5EF4-FFF2-40B4-BE49-F238E27FC236}">
                <a16:creationId xmlns:a16="http://schemas.microsoft.com/office/drawing/2014/main" id="{F68F82D9-C4D4-4E72-93F9-258AB552C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038600"/>
            <a:ext cx="10953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7" name="Picture 14">
            <a:extLst>
              <a:ext uri="{FF2B5EF4-FFF2-40B4-BE49-F238E27FC236}">
                <a16:creationId xmlns:a16="http://schemas.microsoft.com/office/drawing/2014/main" id="{C3DA9514-E4DF-4A12-AE27-40DA1F80A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191000"/>
            <a:ext cx="13716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8" name="Picture 15">
            <a:extLst>
              <a:ext uri="{FF2B5EF4-FFF2-40B4-BE49-F238E27FC236}">
                <a16:creationId xmlns:a16="http://schemas.microsoft.com/office/drawing/2014/main" id="{6D12F8F6-5351-479F-966F-F6DD0BD11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962400"/>
            <a:ext cx="9429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893F3D4-FF7E-4946-BB7E-EFDCDA39B1D8}"/>
                  </a:ext>
                </a:extLst>
              </p14:cNvPr>
              <p14:cNvContentPartPr/>
              <p14:nvPr/>
            </p14:nvContentPartPr>
            <p14:xfrm>
              <a:off x="2428200" y="2695320"/>
              <a:ext cx="5330160" cy="1136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893F3D4-FF7E-4946-BB7E-EFDCDA39B1D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18840" y="2685960"/>
                <a:ext cx="5348880" cy="115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30949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>
            <a:extLst>
              <a:ext uri="{FF2B5EF4-FFF2-40B4-BE49-F238E27FC236}">
                <a16:creationId xmlns:a16="http://schemas.microsoft.com/office/drawing/2014/main" id="{97637E47-3D38-4D40-9B30-04362BA8CD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ED8DFE3-EDE0-47A9-8DEC-C92BFB95A3FB}" type="slidenum">
              <a:rPr lang="en-US" altLang="en-US"/>
              <a:pPr eaLnBrk="1" hangingPunct="1"/>
              <a:t>60</a:t>
            </a:fld>
            <a:endParaRPr lang="en-US" altLang="en-US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F01FECDF-D104-4C9E-8AFC-4D1F12DB70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Expectation</a:t>
            </a:r>
          </a:p>
        </p:txBody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CFB5F71C-404E-40E8-8810-5B05E51FF3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For each point x</a:t>
            </a:r>
            <a:r>
              <a:rPr lang="en-US" altLang="en-US" baseline="-25000"/>
              <a:t>i</a:t>
            </a:r>
            <a:r>
              <a:rPr lang="en-US" altLang="en-US"/>
              <a:t> and  each cluster C</a:t>
            </a:r>
            <a:r>
              <a:rPr lang="en-US" altLang="en-US" baseline="-25000"/>
              <a:t>j</a:t>
            </a:r>
            <a:r>
              <a:rPr lang="en-US" altLang="en-US"/>
              <a:t>  compute P(C</a:t>
            </a:r>
            <a:r>
              <a:rPr lang="en-US" altLang="en-US" baseline="-25000"/>
              <a:t>j</a:t>
            </a:r>
            <a:r>
              <a:rPr lang="en-US" altLang="en-US"/>
              <a:t> | x</a:t>
            </a:r>
            <a:r>
              <a:rPr lang="en-US" altLang="en-US" baseline="-25000"/>
              <a:t>i</a:t>
            </a:r>
            <a:r>
              <a:rPr lang="en-US" altLang="en-US"/>
              <a:t>).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P(C</a:t>
            </a:r>
            <a:r>
              <a:rPr lang="en-US" altLang="en-US" baseline="-25000"/>
              <a:t>j</a:t>
            </a:r>
            <a:r>
              <a:rPr lang="en-US" altLang="en-US"/>
              <a:t> | x</a:t>
            </a:r>
            <a:r>
              <a:rPr lang="en-US" altLang="en-US" baseline="-25000"/>
              <a:t>i</a:t>
            </a:r>
            <a:r>
              <a:rPr lang="en-US" altLang="en-US"/>
              <a:t>) = P(x</a:t>
            </a:r>
            <a:r>
              <a:rPr lang="en-US" altLang="en-US" baseline="-25000"/>
              <a:t>i </a:t>
            </a:r>
            <a:r>
              <a:rPr lang="en-US" altLang="en-US"/>
              <a:t>| C</a:t>
            </a:r>
            <a:r>
              <a:rPr lang="en-US" altLang="en-US" baseline="-25000"/>
              <a:t>j</a:t>
            </a:r>
            <a:r>
              <a:rPr lang="en-US" altLang="en-US"/>
              <a:t>) P(C</a:t>
            </a:r>
            <a:r>
              <a:rPr lang="en-US" altLang="en-US" baseline="-25000"/>
              <a:t>j </a:t>
            </a:r>
            <a:r>
              <a:rPr lang="en-US" altLang="en-US"/>
              <a:t>) / P(x</a:t>
            </a:r>
            <a:r>
              <a:rPr lang="en-US" altLang="en-US" baseline="-25000"/>
              <a:t>i</a:t>
            </a:r>
            <a:r>
              <a:rPr lang="en-US" altLang="en-US"/>
              <a:t>)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P(x</a:t>
            </a:r>
            <a:r>
              <a:rPr lang="en-US" altLang="en-US" baseline="-25000"/>
              <a:t>i</a:t>
            </a:r>
            <a:r>
              <a:rPr lang="en-US" altLang="en-US"/>
              <a:t>) = </a:t>
            </a:r>
            <a:r>
              <a:rPr lang="en-US" altLang="en-US">
                <a:sym typeface="Symbol" panose="05050102010706020507" pitchFamily="18" charset="2"/>
              </a:rPr>
              <a:t> </a:t>
            </a:r>
            <a:r>
              <a:rPr lang="en-US" altLang="en-US"/>
              <a:t>P(x</a:t>
            </a:r>
            <a:r>
              <a:rPr lang="en-US" altLang="en-US" baseline="-25000"/>
              <a:t>i </a:t>
            </a:r>
            <a:r>
              <a:rPr lang="en-US" altLang="en-US"/>
              <a:t>| C</a:t>
            </a:r>
            <a:r>
              <a:rPr lang="en-US" altLang="en-US" baseline="-25000"/>
              <a:t>j</a:t>
            </a:r>
            <a:r>
              <a:rPr lang="en-US" altLang="en-US"/>
              <a:t>) P(C</a:t>
            </a:r>
            <a:r>
              <a:rPr lang="en-US" altLang="en-US" baseline="-25000"/>
              <a:t>j</a:t>
            </a:r>
            <a:r>
              <a:rPr lang="en-US" altLang="en-US"/>
              <a:t>)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rgbClr val="FF0000"/>
                </a:solidFill>
              </a:rPr>
              <a:t>Where do we get P(x</a:t>
            </a:r>
            <a:r>
              <a:rPr lang="en-US" altLang="en-US" baseline="-25000">
                <a:solidFill>
                  <a:srgbClr val="FF0000"/>
                </a:solidFill>
              </a:rPr>
              <a:t>i </a:t>
            </a:r>
            <a:r>
              <a:rPr lang="en-US" altLang="en-US">
                <a:solidFill>
                  <a:srgbClr val="FF0000"/>
                </a:solidFill>
              </a:rPr>
              <a:t>| C</a:t>
            </a:r>
            <a:r>
              <a:rPr lang="en-US" altLang="en-US" baseline="-25000">
                <a:solidFill>
                  <a:srgbClr val="FF0000"/>
                </a:solidFill>
              </a:rPr>
              <a:t>j</a:t>
            </a:r>
            <a:r>
              <a:rPr lang="en-US" altLang="en-US">
                <a:solidFill>
                  <a:srgbClr val="FF0000"/>
                </a:solidFill>
              </a:rPr>
              <a:t>)  and P(C</a:t>
            </a:r>
            <a:r>
              <a:rPr lang="en-US" altLang="en-US" baseline="-25000">
                <a:solidFill>
                  <a:srgbClr val="FF0000"/>
                </a:solidFill>
              </a:rPr>
              <a:t>j</a:t>
            </a:r>
            <a:r>
              <a:rPr lang="en-US" altLang="en-US">
                <a:solidFill>
                  <a:srgbClr val="FF0000"/>
                </a:solidFill>
              </a:rPr>
              <a:t>)?</a:t>
            </a:r>
          </a:p>
        </p:txBody>
      </p:sp>
      <p:sp>
        <p:nvSpPr>
          <p:cNvPr id="24581" name="Text Box 4">
            <a:extLst>
              <a:ext uri="{FF2B5EF4-FFF2-40B4-BE49-F238E27FC236}">
                <a16:creationId xmlns:a16="http://schemas.microsoft.com/office/drawing/2014/main" id="{847825A6-5BF7-431D-95D3-5B89C6FC2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648200"/>
            <a:ext cx="234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j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94E9B5A-5C4E-4EE9-B6DB-8B2A7A0F319B}"/>
                  </a:ext>
                </a:extLst>
              </p14:cNvPr>
              <p14:cNvContentPartPr/>
              <p14:nvPr/>
            </p14:nvContentPartPr>
            <p14:xfrm>
              <a:off x="826560" y="1416600"/>
              <a:ext cx="8191080" cy="4485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94E9B5A-5C4E-4EE9-B6DB-8B2A7A0F319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7200" y="1407240"/>
                <a:ext cx="8209800" cy="450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06105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>
            <a:extLst>
              <a:ext uri="{FF2B5EF4-FFF2-40B4-BE49-F238E27FC236}">
                <a16:creationId xmlns:a16="http://schemas.microsoft.com/office/drawing/2014/main" id="{42D6EFAD-8964-4144-8606-40EB7C7F36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2169CC0-136A-474C-AEE8-EA6354862304}" type="slidenum">
              <a:rPr lang="en-US" altLang="en-US"/>
              <a:pPr eaLnBrk="1" hangingPunct="1"/>
              <a:t>61</a:t>
            </a:fld>
            <a:endParaRPr lang="en-US" altLang="en-US"/>
          </a:p>
        </p:txBody>
      </p:sp>
      <p:pic>
        <p:nvPicPr>
          <p:cNvPr id="25603" name="Picture 4">
            <a:extLst>
              <a:ext uri="{FF2B5EF4-FFF2-40B4-BE49-F238E27FC236}">
                <a16:creationId xmlns:a16="http://schemas.microsoft.com/office/drawing/2014/main" id="{DBDD9712-8EDF-488F-A1E0-EF3CD41F4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0" t="58000" r="64999" b="28999"/>
          <a:stretch>
            <a:fillRect/>
          </a:stretch>
        </p:blipFill>
        <p:spPr bwMode="auto">
          <a:xfrm>
            <a:off x="1752600" y="1905000"/>
            <a:ext cx="54864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5">
            <a:extLst>
              <a:ext uri="{FF2B5EF4-FFF2-40B4-BE49-F238E27FC236}">
                <a16:creationId xmlns:a16="http://schemas.microsoft.com/office/drawing/2014/main" id="{F6BC06D5-59B6-4E7F-8D9B-2C3A7B84E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1055688"/>
            <a:ext cx="6269038" cy="478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en-US" sz="2800"/>
              <a:t>Use the pdf for a normal distribution:</a:t>
            </a:r>
          </a:p>
          <a:p>
            <a:pPr eaLnBrk="1" hangingPunct="1">
              <a:buFontTx/>
              <a:buAutoNum type="arabicPeriod"/>
            </a:pPr>
            <a:endParaRPr lang="en-US" altLang="en-US" sz="2800"/>
          </a:p>
          <a:p>
            <a:pPr eaLnBrk="1" hangingPunct="1">
              <a:buFontTx/>
              <a:buAutoNum type="arabicPeriod"/>
            </a:pPr>
            <a:endParaRPr lang="en-US" altLang="en-US" sz="2800"/>
          </a:p>
          <a:p>
            <a:pPr eaLnBrk="1" hangingPunct="1">
              <a:buFontTx/>
              <a:buAutoNum type="arabicPeriod"/>
            </a:pPr>
            <a:endParaRPr lang="en-US" altLang="en-US" sz="2800"/>
          </a:p>
          <a:p>
            <a:pPr eaLnBrk="1" hangingPunct="1">
              <a:buFontTx/>
              <a:buAutoNum type="arabicPeriod"/>
            </a:pPr>
            <a:endParaRPr lang="en-US" altLang="en-US" sz="2800"/>
          </a:p>
          <a:p>
            <a:pPr eaLnBrk="1" hangingPunct="1">
              <a:buFontTx/>
              <a:buAutoNum type="arabicPeriod"/>
            </a:pPr>
            <a:endParaRPr lang="en-US" altLang="en-US" sz="2800"/>
          </a:p>
          <a:p>
            <a:pPr eaLnBrk="1" hangingPunct="1">
              <a:buFontTx/>
              <a:buAutoNum type="arabicPeriod"/>
            </a:pPr>
            <a:endParaRPr lang="en-US" altLang="en-US" sz="2800"/>
          </a:p>
          <a:p>
            <a:pPr eaLnBrk="1" hangingPunct="1">
              <a:buFontTx/>
              <a:buAutoNum type="arabicPeriod"/>
            </a:pPr>
            <a:endParaRPr lang="en-US" altLang="en-US" sz="2800"/>
          </a:p>
          <a:p>
            <a:pPr eaLnBrk="1" hangingPunct="1">
              <a:buFontTx/>
              <a:buAutoNum type="arabicPeriod"/>
            </a:pPr>
            <a:r>
              <a:rPr lang="en-US" altLang="en-US" sz="2800"/>
              <a:t> Use </a:t>
            </a:r>
            <a:r>
              <a:rPr lang="en-US" altLang="en-US" sz="2800">
                <a:sym typeface="Symbol" panose="05050102010706020507" pitchFamily="18" charset="2"/>
              </a:rPr>
              <a:t></a:t>
            </a:r>
            <a:r>
              <a:rPr lang="en-US" altLang="en-US" sz="2800" baseline="-25000">
                <a:sym typeface="Symbol" panose="05050102010706020507" pitchFamily="18" charset="2"/>
              </a:rPr>
              <a:t>j</a:t>
            </a:r>
            <a:r>
              <a:rPr lang="en-US" altLang="en-US" sz="2800">
                <a:sym typeface="Symbol" panose="05050102010706020507" pitchFamily="18" charset="2"/>
              </a:rPr>
              <a:t> = P(C</a:t>
            </a:r>
            <a:r>
              <a:rPr lang="en-US" altLang="en-US" sz="2800" baseline="-25000">
                <a:sym typeface="Symbol" panose="05050102010706020507" pitchFamily="18" charset="2"/>
              </a:rPr>
              <a:t>j</a:t>
            </a:r>
            <a:r>
              <a:rPr lang="en-US" altLang="en-US" sz="2800">
                <a:sym typeface="Symbol" panose="05050102010706020507" pitchFamily="18" charset="2"/>
              </a:rPr>
              <a:t>) from the current</a:t>
            </a:r>
          </a:p>
          <a:p>
            <a:pPr eaLnBrk="1" hangingPunct="1"/>
            <a:r>
              <a:rPr lang="en-US" altLang="en-US" sz="2800">
                <a:sym typeface="Symbol" panose="05050102010706020507" pitchFamily="18" charset="2"/>
              </a:rPr>
              <a:t>     parameters of cluster C</a:t>
            </a:r>
            <a:r>
              <a:rPr lang="en-US" altLang="en-US" sz="2800" baseline="-25000">
                <a:sym typeface="Symbol" panose="05050102010706020507" pitchFamily="18" charset="2"/>
              </a:rPr>
              <a:t>j</a:t>
            </a:r>
            <a:r>
              <a:rPr lang="en-US" altLang="en-US" sz="2800">
                <a:sym typeface="Symbol" panose="05050102010706020507" pitchFamily="18" charset="2"/>
              </a:rPr>
              <a:t>.</a:t>
            </a:r>
          </a:p>
          <a:p>
            <a:pPr eaLnBrk="1" hangingPunct="1"/>
            <a:r>
              <a:rPr lang="en-US" altLang="en-US" sz="2800">
                <a:sym typeface="Symbol" panose="05050102010706020507" pitchFamily="18" charset="2"/>
              </a:rPr>
              <a:t>   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947D191-5266-43FB-B555-9927A1F88C3F}"/>
                  </a:ext>
                </a:extLst>
              </p14:cNvPr>
              <p14:cNvContentPartPr/>
              <p14:nvPr/>
            </p14:nvContentPartPr>
            <p14:xfrm>
              <a:off x="1378440" y="2211840"/>
              <a:ext cx="7605000" cy="4473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947D191-5266-43FB-B555-9927A1F88C3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69080" y="2202480"/>
                <a:ext cx="7623720" cy="449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318215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6">
            <a:extLst>
              <a:ext uri="{FF2B5EF4-FFF2-40B4-BE49-F238E27FC236}">
                <a16:creationId xmlns:a16="http://schemas.microsoft.com/office/drawing/2014/main" id="{3846F437-5513-4FF9-B540-4C580788B2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A3495F5-1173-4934-9695-DF3BFDE6E7D7}" type="slidenum">
              <a:rPr lang="en-US" altLang="en-US"/>
              <a:pPr eaLnBrk="1" hangingPunct="1"/>
              <a:t>62</a:t>
            </a:fld>
            <a:endParaRPr lang="en-US" altLang="en-US"/>
          </a:p>
        </p:txBody>
      </p:sp>
      <p:sp>
        <p:nvSpPr>
          <p:cNvPr id="3078" name="Rectangle 2">
            <a:extLst>
              <a:ext uri="{FF2B5EF4-FFF2-40B4-BE49-F238E27FC236}">
                <a16:creationId xmlns:a16="http://schemas.microsoft.com/office/drawing/2014/main" id="{8D030FC7-F936-42A1-B08A-7729E04137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Maximization</a:t>
            </a:r>
          </a:p>
        </p:txBody>
      </p:sp>
      <p:sp>
        <p:nvSpPr>
          <p:cNvPr id="3079" name="Rectangle 3">
            <a:extLst>
              <a:ext uri="{FF2B5EF4-FFF2-40B4-BE49-F238E27FC236}">
                <a16:creationId xmlns:a16="http://schemas.microsoft.com/office/drawing/2014/main" id="{B1E1617D-3F2A-4A69-85C2-4DEABE54CE1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Having computed P(C</a:t>
            </a:r>
            <a:r>
              <a:rPr lang="en-US" altLang="en-US" sz="2800" baseline="-25000"/>
              <a:t>j</a:t>
            </a:r>
            <a:r>
              <a:rPr lang="en-US" altLang="en-US" sz="2800"/>
              <a:t> | x</a:t>
            </a:r>
            <a:r>
              <a:rPr lang="en-US" altLang="en-US" sz="2800" baseline="-25000"/>
              <a:t>i</a:t>
            </a:r>
            <a:r>
              <a:rPr lang="en-US" altLang="en-US" sz="2800"/>
              <a:t>) for each point x</a:t>
            </a:r>
            <a:r>
              <a:rPr lang="en-US" altLang="en-US" sz="2800" baseline="-25000"/>
              <a:t>i</a:t>
            </a:r>
            <a:r>
              <a:rPr lang="en-US" altLang="en-US" sz="2800"/>
              <a:t> and each cluster C</a:t>
            </a:r>
            <a:r>
              <a:rPr lang="en-US" altLang="en-US" sz="2800" baseline="-25000"/>
              <a:t>j</a:t>
            </a:r>
            <a:r>
              <a:rPr lang="en-US" altLang="en-US" sz="2800"/>
              <a:t>, use them to compute new mean, variance, and weight for each cluster.</a:t>
            </a:r>
          </a:p>
        </p:txBody>
      </p:sp>
      <p:graphicFrame>
        <p:nvGraphicFramePr>
          <p:cNvPr id="3074" name="Object 4">
            <a:extLst>
              <a:ext uri="{FF2B5EF4-FFF2-40B4-BE49-F238E27FC236}">
                <a16:creationId xmlns:a16="http://schemas.microsoft.com/office/drawing/2014/main" id="{C291410F-651E-4E76-8682-EEF72D5D5790}"/>
              </a:ext>
            </a:extLst>
          </p:cNvPr>
          <p:cNvGraphicFramePr>
            <a:graphicFrameLocks noGrp="1" noChangeAspect="1"/>
          </p:cNvGraphicFramePr>
          <p:nvPr>
            <p:ph sz="quarter" idx="2"/>
          </p:nvPr>
        </p:nvGraphicFramePr>
        <p:xfrm>
          <a:off x="5486400" y="1676400"/>
          <a:ext cx="2133600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8" name="Equation" r:id="rId3" imgW="1333440" imgH="660240" progId="Equation.3">
                  <p:embed/>
                </p:oleObj>
              </mc:Choice>
              <mc:Fallback>
                <p:oleObj name="Equation" r:id="rId3" imgW="1333440" imgH="660240" progId="Equation.3">
                  <p:embed/>
                  <p:pic>
                    <p:nvPicPr>
                      <p:cNvPr id="3074" name="Object 4">
                        <a:extLst>
                          <a:ext uri="{FF2B5EF4-FFF2-40B4-BE49-F238E27FC236}">
                            <a16:creationId xmlns:a16="http://schemas.microsoft.com/office/drawing/2014/main" id="{C291410F-651E-4E76-8682-EEF72D5D57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1676400"/>
                        <a:ext cx="2133600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6">
            <a:extLst>
              <a:ext uri="{FF2B5EF4-FFF2-40B4-BE49-F238E27FC236}">
                <a16:creationId xmlns:a16="http://schemas.microsoft.com/office/drawing/2014/main" id="{3DCC009D-6A90-42EA-A120-737C18C68D7B}"/>
              </a:ext>
            </a:extLst>
          </p:cNvPr>
          <p:cNvGraphicFramePr>
            <a:graphicFrameLocks noGrp="1" noChangeAspect="1"/>
          </p:cNvGraphicFramePr>
          <p:nvPr>
            <p:ph sz="quarter" idx="3"/>
          </p:nvPr>
        </p:nvGraphicFramePr>
        <p:xfrm>
          <a:off x="5638800" y="3200400"/>
          <a:ext cx="3200400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9" name="Equation" r:id="rId5" imgW="2400120" imgH="660240" progId="Equation.3">
                  <p:embed/>
                </p:oleObj>
              </mc:Choice>
              <mc:Fallback>
                <p:oleObj name="Equation" r:id="rId5" imgW="2400120" imgH="660240" progId="Equation.3">
                  <p:embed/>
                  <p:pic>
                    <p:nvPicPr>
                      <p:cNvPr id="3075" name="Object 6">
                        <a:extLst>
                          <a:ext uri="{FF2B5EF4-FFF2-40B4-BE49-F238E27FC236}">
                            <a16:creationId xmlns:a16="http://schemas.microsoft.com/office/drawing/2014/main" id="{3DCC009D-6A90-42EA-A120-737C18C68D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8696"/>
                      <a:stretch>
                        <a:fillRect/>
                      </a:stretch>
                    </p:blipFill>
                    <p:spPr bwMode="auto">
                      <a:xfrm>
                        <a:off x="5638800" y="3200400"/>
                        <a:ext cx="3200400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8">
            <a:extLst>
              <a:ext uri="{FF2B5EF4-FFF2-40B4-BE49-F238E27FC236}">
                <a16:creationId xmlns:a16="http://schemas.microsoft.com/office/drawing/2014/main" id="{04482B08-1C4F-4335-A133-16C79FB14A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62600" y="4724400"/>
          <a:ext cx="2136775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30" name="Equation" r:id="rId7" imgW="1346040" imgH="520560" progId="Equation.3">
                  <p:embed/>
                </p:oleObj>
              </mc:Choice>
              <mc:Fallback>
                <p:oleObj name="Equation" r:id="rId7" imgW="1346040" imgH="520560" progId="Equation.3">
                  <p:embed/>
                  <p:pic>
                    <p:nvPicPr>
                      <p:cNvPr id="3076" name="Object 8">
                        <a:extLst>
                          <a:ext uri="{FF2B5EF4-FFF2-40B4-BE49-F238E27FC236}">
                            <a16:creationId xmlns:a16="http://schemas.microsoft.com/office/drawing/2014/main" id="{04482B08-1C4F-4335-A133-16C79FB14A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4724400"/>
                        <a:ext cx="2136775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0" name="Text Box 9">
            <a:extLst>
              <a:ext uri="{FF2B5EF4-FFF2-40B4-BE49-F238E27FC236}">
                <a16:creationId xmlns:a16="http://schemas.microsoft.com/office/drawing/2014/main" id="{0E3B1C19-2494-4DA3-8F4F-D7FF109A1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3462338"/>
            <a:ext cx="384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</a:t>
            </a:r>
            <a:r>
              <a:rPr lang="en-US" altLang="en-US" baseline="-25000">
                <a:sym typeface="Symbol" panose="05050102010706020507" pitchFamily="18" charset="2"/>
              </a:rPr>
              <a:t>j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E66D8BC-B56D-4A47-BE6C-35DE6101FC3F}"/>
                  </a:ext>
                </a:extLst>
              </p14:cNvPr>
              <p14:cNvContentPartPr/>
              <p14:nvPr/>
            </p14:nvContentPartPr>
            <p14:xfrm>
              <a:off x="4275720" y="3263400"/>
              <a:ext cx="808560" cy="644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E66D8BC-B56D-4A47-BE6C-35DE6101FC3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266360" y="3254040"/>
                <a:ext cx="827280" cy="662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66986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6">
            <a:extLst>
              <a:ext uri="{FF2B5EF4-FFF2-40B4-BE49-F238E27FC236}">
                <a16:creationId xmlns:a16="http://schemas.microsoft.com/office/drawing/2014/main" id="{7DA9BFF7-94D4-4579-BB9A-28DBF6CED5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6755CB0-7EEA-43B7-B816-CAABC7D47159}" type="slidenum">
              <a:rPr lang="en-US" altLang="en-US"/>
              <a:pPr eaLnBrk="1" hangingPunct="1"/>
              <a:t>63</a:t>
            </a:fld>
            <a:endParaRPr lang="en-US" altLang="en-US"/>
          </a:p>
        </p:txBody>
      </p:sp>
      <p:sp>
        <p:nvSpPr>
          <p:cNvPr id="4100" name="Text Box 2">
            <a:extLst>
              <a:ext uri="{FF2B5EF4-FFF2-40B4-BE49-F238E27FC236}">
                <a16:creationId xmlns:a16="http://schemas.microsoft.com/office/drawing/2014/main" id="{1B223AF0-DDCB-419A-B9D1-3B096BC1C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514600"/>
            <a:ext cx="1676400" cy="202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  <a:r>
              <a:rPr lang="en-US" altLang="en-US">
                <a:latin typeface="Times" panose="02020603050405020304" pitchFamily="18" charset="0"/>
              </a:rPr>
              <a:t>={</a:t>
            </a:r>
            <a:r>
              <a:rPr lang="en-US" altLang="en-US" i="1">
                <a:latin typeface="Times" panose="02020603050405020304" pitchFamily="18" charset="0"/>
              </a:rPr>
              <a:t>r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  <a:r>
              <a:rPr lang="en-US" altLang="en-US" i="1">
                <a:latin typeface="Times" panose="02020603050405020304" pitchFamily="18" charset="0"/>
              </a:rPr>
              <a:t>, g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  <a:r>
              <a:rPr lang="en-US" altLang="en-US" i="1">
                <a:latin typeface="Times" panose="02020603050405020304" pitchFamily="18" charset="0"/>
              </a:rPr>
              <a:t>, b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  <a:r>
              <a:rPr lang="en-US" altLang="en-US">
                <a:latin typeface="Times" panose="02020603050405020304" pitchFamily="18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  <a:r>
              <a:rPr lang="en-US" altLang="en-US">
                <a:latin typeface="Times" panose="02020603050405020304" pitchFamily="18" charset="0"/>
              </a:rPr>
              <a:t>={</a:t>
            </a:r>
            <a:r>
              <a:rPr lang="en-US" altLang="en-US" i="1">
                <a:latin typeface="Times" panose="02020603050405020304" pitchFamily="18" charset="0"/>
              </a:rPr>
              <a:t>r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  <a:r>
              <a:rPr lang="en-US" altLang="en-US" i="1">
                <a:latin typeface="Times" panose="02020603050405020304" pitchFamily="18" charset="0"/>
              </a:rPr>
              <a:t>, g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  <a:r>
              <a:rPr lang="en-US" altLang="en-US" i="1">
                <a:latin typeface="Times" panose="02020603050405020304" pitchFamily="18" charset="0"/>
              </a:rPr>
              <a:t>, b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  <a:r>
              <a:rPr lang="en-US" altLang="en-US">
                <a:latin typeface="Times" panose="02020603050405020304" pitchFamily="18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Times" panose="02020603050405020304" pitchFamily="18" charset="0"/>
              </a:rPr>
              <a:t>…</a:t>
            </a:r>
          </a:p>
          <a:p>
            <a:pPr>
              <a:spcBef>
                <a:spcPct val="50000"/>
              </a:spcBef>
            </a:pP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i</a:t>
            </a:r>
            <a:r>
              <a:rPr lang="en-US" altLang="en-US">
                <a:latin typeface="Times" panose="02020603050405020304" pitchFamily="18" charset="0"/>
              </a:rPr>
              <a:t>={</a:t>
            </a:r>
            <a:r>
              <a:rPr lang="en-US" altLang="en-US" i="1">
                <a:latin typeface="Times" panose="02020603050405020304" pitchFamily="18" charset="0"/>
              </a:rPr>
              <a:t>r</a:t>
            </a:r>
            <a:r>
              <a:rPr lang="en-US" altLang="en-US" i="1" baseline="-25000">
                <a:latin typeface="Times" panose="02020603050405020304" pitchFamily="18" charset="0"/>
              </a:rPr>
              <a:t>i</a:t>
            </a:r>
            <a:r>
              <a:rPr lang="en-US" altLang="en-US" i="1">
                <a:latin typeface="Times" panose="02020603050405020304" pitchFamily="18" charset="0"/>
              </a:rPr>
              <a:t>, g</a:t>
            </a:r>
            <a:r>
              <a:rPr lang="en-US" altLang="en-US" i="1" baseline="-25000">
                <a:latin typeface="Times" panose="02020603050405020304" pitchFamily="18" charset="0"/>
              </a:rPr>
              <a:t>i</a:t>
            </a:r>
            <a:r>
              <a:rPr lang="en-US" altLang="en-US" i="1">
                <a:latin typeface="Times" panose="02020603050405020304" pitchFamily="18" charset="0"/>
              </a:rPr>
              <a:t>, b</a:t>
            </a:r>
            <a:r>
              <a:rPr lang="en-US" altLang="en-US" i="1" baseline="-25000">
                <a:latin typeface="Times" panose="02020603050405020304" pitchFamily="18" charset="0"/>
              </a:rPr>
              <a:t>i</a:t>
            </a:r>
            <a:r>
              <a:rPr lang="en-US" altLang="en-US">
                <a:latin typeface="Times" panose="02020603050405020304" pitchFamily="18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Times" panose="02020603050405020304" pitchFamily="18" charset="0"/>
              </a:rPr>
              <a:t>…</a:t>
            </a:r>
          </a:p>
        </p:txBody>
      </p:sp>
      <p:sp>
        <p:nvSpPr>
          <p:cNvPr id="4101" name="Rectangle 3">
            <a:extLst>
              <a:ext uri="{FF2B5EF4-FFF2-40B4-BE49-F238E27FC236}">
                <a16:creationId xmlns:a16="http://schemas.microsoft.com/office/drawing/2014/main" id="{9454B563-DD79-4E66-9EED-9D4D6E58B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514600"/>
            <a:ext cx="2286000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Times" panose="02020603050405020304" pitchFamily="18" charset="0"/>
              </a:rPr>
              <a:t>Cluster Parameters</a:t>
            </a:r>
          </a:p>
          <a:p>
            <a:pPr algn="ctr"/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,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 p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>
                <a:latin typeface="Times" panose="02020603050405020304" pitchFamily="18" charset="0"/>
              </a:rPr>
              <a:t> for C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</a:p>
          <a:p>
            <a:pPr algn="ctr"/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,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 p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>
                <a:latin typeface="Times" panose="02020603050405020304" pitchFamily="18" charset="0"/>
              </a:rPr>
              <a:t> for C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</a:p>
          <a:p>
            <a:pPr algn="ctr"/>
            <a:endParaRPr lang="en-US" altLang="en-US" i="1" baseline="-25000">
              <a:latin typeface="Times" panose="02020603050405020304" pitchFamily="18" charset="0"/>
            </a:endParaRPr>
          </a:p>
          <a:p>
            <a:pPr algn="ctr"/>
            <a:r>
              <a:rPr lang="en-US" altLang="en-US">
                <a:latin typeface="Times" panose="02020603050405020304" pitchFamily="18" charset="0"/>
              </a:rPr>
              <a:t>…</a:t>
            </a:r>
            <a:endParaRPr lang="en-US" altLang="en-US" i="1">
              <a:latin typeface="Times" panose="02020603050405020304" pitchFamily="18" charset="0"/>
            </a:endParaRPr>
          </a:p>
          <a:p>
            <a:pPr algn="ctr"/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,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 p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>
                <a:latin typeface="Times" panose="02020603050405020304" pitchFamily="18" charset="0"/>
              </a:rPr>
              <a:t> for C</a:t>
            </a:r>
            <a:r>
              <a:rPr lang="en-US" altLang="en-US" i="1" baseline="-25000">
                <a:latin typeface="Times" panose="02020603050405020304" pitchFamily="18" charset="0"/>
              </a:rPr>
              <a:t>k</a:t>
            </a:r>
          </a:p>
        </p:txBody>
      </p:sp>
      <p:sp>
        <p:nvSpPr>
          <p:cNvPr id="4102" name="Rectangle 4">
            <a:extLst>
              <a:ext uri="{FF2B5EF4-FFF2-40B4-BE49-F238E27FC236}">
                <a16:creationId xmlns:a16="http://schemas.microsoft.com/office/drawing/2014/main" id="{2DC8ACB2-ED94-4320-BBA9-357A7412D4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FF0000"/>
                </a:solidFill>
              </a:rPr>
              <a:t>Multi-Dimensional </a:t>
            </a:r>
            <a:r>
              <a:rPr lang="en-US" altLang="en-US" sz="4000" dirty="0">
                <a:solidFill>
                  <a:srgbClr val="0000CC"/>
                </a:solidFill>
              </a:rPr>
              <a:t>Expectation</a:t>
            </a:r>
            <a:r>
              <a:rPr lang="en-US" altLang="en-US" sz="4000" dirty="0">
                <a:solidFill>
                  <a:srgbClr val="FF0000"/>
                </a:solidFill>
              </a:rPr>
              <a:t> Step</a:t>
            </a:r>
            <a:br>
              <a:rPr lang="en-US" altLang="en-US" sz="4000" dirty="0">
                <a:solidFill>
                  <a:srgbClr val="FF0000"/>
                </a:solidFill>
              </a:rPr>
            </a:br>
            <a:r>
              <a:rPr lang="en-US" altLang="en-US" sz="4000" dirty="0">
                <a:solidFill>
                  <a:srgbClr val="FF0000"/>
                </a:solidFill>
              </a:rPr>
              <a:t>for Color Image Segmentation</a:t>
            </a:r>
          </a:p>
        </p:txBody>
      </p:sp>
      <p:sp>
        <p:nvSpPr>
          <p:cNvPr id="4103" name="Text Box 5">
            <a:extLst>
              <a:ext uri="{FF2B5EF4-FFF2-40B4-BE49-F238E27FC236}">
                <a16:creationId xmlns:a16="http://schemas.microsoft.com/office/drawing/2014/main" id="{FDFE60D6-6044-4341-BE1D-C526D9328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981200"/>
            <a:ext cx="16557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Input (Known)</a:t>
            </a:r>
          </a:p>
        </p:txBody>
      </p:sp>
      <p:sp>
        <p:nvSpPr>
          <p:cNvPr id="4104" name="Text Box 6">
            <a:extLst>
              <a:ext uri="{FF2B5EF4-FFF2-40B4-BE49-F238E27FC236}">
                <a16:creationId xmlns:a16="http://schemas.microsoft.com/office/drawing/2014/main" id="{18048C85-450D-4832-ABC7-2F15798AB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1981200"/>
            <a:ext cx="20240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Input (Estimation)</a:t>
            </a:r>
          </a:p>
        </p:txBody>
      </p:sp>
      <p:sp>
        <p:nvSpPr>
          <p:cNvPr id="4105" name="Text Box 7">
            <a:extLst>
              <a:ext uri="{FF2B5EF4-FFF2-40B4-BE49-F238E27FC236}">
                <a16:creationId xmlns:a16="http://schemas.microsoft.com/office/drawing/2014/main" id="{E00D1330-98C0-4C1E-8427-4AAEA3E24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1981200"/>
            <a:ext cx="879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Output</a:t>
            </a:r>
          </a:p>
        </p:txBody>
      </p:sp>
      <p:sp>
        <p:nvSpPr>
          <p:cNvPr id="4106" name="Text Box 8">
            <a:extLst>
              <a:ext uri="{FF2B5EF4-FFF2-40B4-BE49-F238E27FC236}">
                <a16:creationId xmlns:a16="http://schemas.microsoft.com/office/drawing/2014/main" id="{7E4E8172-9E85-4832-954D-FD9EB545B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2004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>
                <a:latin typeface="Tahoma" panose="020B0604030504040204" pitchFamily="34" charset="0"/>
              </a:rPr>
              <a:t>+</a:t>
            </a:r>
          </a:p>
        </p:txBody>
      </p:sp>
      <p:sp>
        <p:nvSpPr>
          <p:cNvPr id="4107" name="AutoShape 9">
            <a:extLst>
              <a:ext uri="{FF2B5EF4-FFF2-40B4-BE49-F238E27FC236}">
                <a16:creationId xmlns:a16="http://schemas.microsoft.com/office/drawing/2014/main" id="{A6D717C8-EC99-425B-8699-AF288B9F5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3276600"/>
            <a:ext cx="533400" cy="228600"/>
          </a:xfrm>
          <a:prstGeom prst="rightArrow">
            <a:avLst>
              <a:gd name="adj1" fmla="val 50000"/>
              <a:gd name="adj2" fmla="val 5833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8" name="Rectangle 10">
            <a:extLst>
              <a:ext uri="{FF2B5EF4-FFF2-40B4-BE49-F238E27FC236}">
                <a16:creationId xmlns:a16="http://schemas.microsoft.com/office/drawing/2014/main" id="{DB06A354-F83C-4515-A7B2-615F11FC3E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2514600"/>
            <a:ext cx="21336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Times" panose="02020603050405020304" pitchFamily="18" charset="0"/>
              </a:rPr>
              <a:t>Classification Results</a:t>
            </a:r>
          </a:p>
          <a:p>
            <a:pPr algn="ctr"/>
            <a:r>
              <a:rPr lang="en-US" altLang="en-US" i="1">
                <a:latin typeface="Times" panose="02020603050405020304" pitchFamily="18" charset="0"/>
              </a:rPr>
              <a:t>p</a:t>
            </a:r>
            <a:r>
              <a:rPr lang="en-US" altLang="en-US">
                <a:latin typeface="Times" panose="02020603050405020304" pitchFamily="18" charset="0"/>
              </a:rPr>
              <a:t>(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|</a:t>
            </a: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</a:p>
          <a:p>
            <a:pPr algn="ctr"/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p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|</a:t>
            </a: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</a:p>
          <a:p>
            <a:pPr algn="ctr"/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…</a:t>
            </a:r>
          </a:p>
          <a:p>
            <a:pPr algn="ctr"/>
            <a:r>
              <a:rPr lang="en-US" altLang="en-US" i="1">
                <a:latin typeface="Times" panose="02020603050405020304" pitchFamily="18" charset="0"/>
              </a:rPr>
              <a:t>p</a:t>
            </a:r>
            <a:r>
              <a:rPr lang="en-US" altLang="en-US">
                <a:latin typeface="Times" panose="02020603050405020304" pitchFamily="18" charset="0"/>
              </a:rPr>
              <a:t>(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|</a:t>
            </a: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i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</a:p>
          <a:p>
            <a:pPr algn="ctr"/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…</a:t>
            </a:r>
          </a:p>
        </p:txBody>
      </p:sp>
      <p:graphicFrame>
        <p:nvGraphicFramePr>
          <p:cNvPr id="4098" name="Object 11">
            <a:extLst>
              <a:ext uri="{FF2B5EF4-FFF2-40B4-BE49-F238E27FC236}">
                <a16:creationId xmlns:a16="http://schemas.microsoft.com/office/drawing/2014/main" id="{F90958F9-1641-49E0-9C73-C0D444FE4B7B}"/>
              </a:ext>
            </a:extLst>
          </p:cNvPr>
          <p:cNvGraphicFramePr>
            <a:graphicFrameLocks noGrp="1" noChangeAspect="1"/>
          </p:cNvGraphicFramePr>
          <p:nvPr>
            <p:ph idx="4294967295"/>
          </p:nvPr>
        </p:nvGraphicFramePr>
        <p:xfrm>
          <a:off x="898525" y="4827588"/>
          <a:ext cx="6756400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3" name="Equation" r:id="rId3" imgW="3187440" imgH="583920" progId="Equation.3">
                  <p:embed/>
                </p:oleObj>
              </mc:Choice>
              <mc:Fallback>
                <p:oleObj name="Equation" r:id="rId3" imgW="3187440" imgH="583920" progId="Equation.3">
                  <p:embed/>
                  <p:pic>
                    <p:nvPicPr>
                      <p:cNvPr id="4098" name="Object 11">
                        <a:extLst>
                          <a:ext uri="{FF2B5EF4-FFF2-40B4-BE49-F238E27FC236}">
                            <a16:creationId xmlns:a16="http://schemas.microsoft.com/office/drawing/2014/main" id="{F90958F9-1641-49E0-9C73-C0D444FE4B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8525" y="4827588"/>
                        <a:ext cx="6756400" cy="1289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35F8071-4F9C-4EE1-8AAF-E3ADD07CF168}"/>
                  </a:ext>
                </a:extLst>
              </p14:cNvPr>
              <p14:cNvContentPartPr/>
              <p14:nvPr/>
            </p14:nvContentPartPr>
            <p14:xfrm>
              <a:off x="284760" y="2845440"/>
              <a:ext cx="756720" cy="467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35F8071-4F9C-4EE1-8AAF-E3ADD07CF16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5400" y="2836080"/>
                <a:ext cx="775440" cy="48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45976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6">
            <a:extLst>
              <a:ext uri="{FF2B5EF4-FFF2-40B4-BE49-F238E27FC236}">
                <a16:creationId xmlns:a16="http://schemas.microsoft.com/office/drawing/2014/main" id="{A9FE5CB7-1A16-44A8-8AD0-3FADD4C9BF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5A9B761-F132-47DD-9F3C-8D438BF686B1}" type="slidenum">
              <a:rPr lang="en-US" altLang="en-US"/>
              <a:pPr eaLnBrk="1" hangingPunct="1"/>
              <a:t>64</a:t>
            </a:fld>
            <a:endParaRPr lang="en-US" altLang="en-US"/>
          </a:p>
        </p:txBody>
      </p:sp>
      <p:sp>
        <p:nvSpPr>
          <p:cNvPr id="5126" name="Text Box 2">
            <a:extLst>
              <a:ext uri="{FF2B5EF4-FFF2-40B4-BE49-F238E27FC236}">
                <a16:creationId xmlns:a16="http://schemas.microsoft.com/office/drawing/2014/main" id="{1C41A884-2904-48E7-805F-14C326A1B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514600"/>
            <a:ext cx="1676400" cy="202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  <a:r>
              <a:rPr lang="en-US" altLang="en-US">
                <a:latin typeface="Times" panose="02020603050405020304" pitchFamily="18" charset="0"/>
              </a:rPr>
              <a:t>={</a:t>
            </a:r>
            <a:r>
              <a:rPr lang="en-US" altLang="en-US" i="1">
                <a:latin typeface="Times" panose="02020603050405020304" pitchFamily="18" charset="0"/>
              </a:rPr>
              <a:t>r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  <a:r>
              <a:rPr lang="en-US" altLang="en-US" i="1">
                <a:latin typeface="Times" panose="02020603050405020304" pitchFamily="18" charset="0"/>
              </a:rPr>
              <a:t>, g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  <a:r>
              <a:rPr lang="en-US" altLang="en-US" i="1">
                <a:latin typeface="Times" panose="02020603050405020304" pitchFamily="18" charset="0"/>
              </a:rPr>
              <a:t>, b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  <a:r>
              <a:rPr lang="en-US" altLang="en-US">
                <a:latin typeface="Times" panose="02020603050405020304" pitchFamily="18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  <a:r>
              <a:rPr lang="en-US" altLang="en-US">
                <a:latin typeface="Times" panose="02020603050405020304" pitchFamily="18" charset="0"/>
              </a:rPr>
              <a:t>={</a:t>
            </a:r>
            <a:r>
              <a:rPr lang="en-US" altLang="en-US" i="1">
                <a:latin typeface="Times" panose="02020603050405020304" pitchFamily="18" charset="0"/>
              </a:rPr>
              <a:t>r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  <a:r>
              <a:rPr lang="en-US" altLang="en-US" i="1">
                <a:latin typeface="Times" panose="02020603050405020304" pitchFamily="18" charset="0"/>
              </a:rPr>
              <a:t>, g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  <a:r>
              <a:rPr lang="en-US" altLang="en-US" i="1">
                <a:latin typeface="Times" panose="02020603050405020304" pitchFamily="18" charset="0"/>
              </a:rPr>
              <a:t>, b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  <a:r>
              <a:rPr lang="en-US" altLang="en-US">
                <a:latin typeface="Times" panose="02020603050405020304" pitchFamily="18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Times" panose="02020603050405020304" pitchFamily="18" charset="0"/>
              </a:rPr>
              <a:t>…</a:t>
            </a:r>
          </a:p>
          <a:p>
            <a:pPr>
              <a:spcBef>
                <a:spcPct val="50000"/>
              </a:spcBef>
            </a:pP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i</a:t>
            </a:r>
            <a:r>
              <a:rPr lang="en-US" altLang="en-US">
                <a:latin typeface="Times" panose="02020603050405020304" pitchFamily="18" charset="0"/>
              </a:rPr>
              <a:t>={</a:t>
            </a:r>
            <a:r>
              <a:rPr lang="en-US" altLang="en-US" i="1">
                <a:latin typeface="Times" panose="02020603050405020304" pitchFamily="18" charset="0"/>
              </a:rPr>
              <a:t>r</a:t>
            </a:r>
            <a:r>
              <a:rPr lang="en-US" altLang="en-US" i="1" baseline="-25000">
                <a:latin typeface="Times" panose="02020603050405020304" pitchFamily="18" charset="0"/>
              </a:rPr>
              <a:t>i</a:t>
            </a:r>
            <a:r>
              <a:rPr lang="en-US" altLang="en-US" i="1">
                <a:latin typeface="Times" panose="02020603050405020304" pitchFamily="18" charset="0"/>
              </a:rPr>
              <a:t>, g</a:t>
            </a:r>
            <a:r>
              <a:rPr lang="en-US" altLang="en-US" i="1" baseline="-25000">
                <a:latin typeface="Times" panose="02020603050405020304" pitchFamily="18" charset="0"/>
              </a:rPr>
              <a:t>i</a:t>
            </a:r>
            <a:r>
              <a:rPr lang="en-US" altLang="en-US" i="1">
                <a:latin typeface="Times" panose="02020603050405020304" pitchFamily="18" charset="0"/>
              </a:rPr>
              <a:t>, b</a:t>
            </a:r>
            <a:r>
              <a:rPr lang="en-US" altLang="en-US" i="1" baseline="-25000">
                <a:latin typeface="Times" panose="02020603050405020304" pitchFamily="18" charset="0"/>
              </a:rPr>
              <a:t>i</a:t>
            </a:r>
            <a:r>
              <a:rPr lang="en-US" altLang="en-US">
                <a:latin typeface="Times" panose="02020603050405020304" pitchFamily="18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Times" panose="02020603050405020304" pitchFamily="18" charset="0"/>
              </a:rPr>
              <a:t>…</a:t>
            </a:r>
          </a:p>
        </p:txBody>
      </p:sp>
      <p:sp>
        <p:nvSpPr>
          <p:cNvPr id="5127" name="Rectangle 3">
            <a:extLst>
              <a:ext uri="{FF2B5EF4-FFF2-40B4-BE49-F238E27FC236}">
                <a16:creationId xmlns:a16="http://schemas.microsoft.com/office/drawing/2014/main" id="{9EDDD683-D64F-415E-A4A5-7E8B39B35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2514600"/>
            <a:ext cx="2286000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Times" panose="02020603050405020304" pitchFamily="18" charset="0"/>
              </a:rPr>
              <a:t>Cluster Parameters</a:t>
            </a:r>
          </a:p>
          <a:p>
            <a:pPr algn="ctr"/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,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 p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>
                <a:latin typeface="Times" panose="02020603050405020304" pitchFamily="18" charset="0"/>
              </a:rPr>
              <a:t> for C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</a:p>
          <a:p>
            <a:pPr algn="ctr"/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,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 p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>
                <a:latin typeface="Times" panose="02020603050405020304" pitchFamily="18" charset="0"/>
              </a:rPr>
              <a:t> for C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</a:p>
          <a:p>
            <a:pPr algn="ctr"/>
            <a:endParaRPr lang="en-US" altLang="en-US" i="1" baseline="-25000">
              <a:latin typeface="Times" panose="02020603050405020304" pitchFamily="18" charset="0"/>
            </a:endParaRPr>
          </a:p>
          <a:p>
            <a:pPr algn="ctr"/>
            <a:r>
              <a:rPr lang="en-US" altLang="en-US">
                <a:latin typeface="Times" panose="02020603050405020304" pitchFamily="18" charset="0"/>
              </a:rPr>
              <a:t>…</a:t>
            </a:r>
            <a:endParaRPr lang="en-US" altLang="en-US" i="1">
              <a:latin typeface="Times" panose="02020603050405020304" pitchFamily="18" charset="0"/>
            </a:endParaRPr>
          </a:p>
          <a:p>
            <a:pPr algn="ctr"/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,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 p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>
                <a:latin typeface="Times" panose="02020603050405020304" pitchFamily="18" charset="0"/>
              </a:rPr>
              <a:t> for C</a:t>
            </a:r>
            <a:r>
              <a:rPr lang="en-US" altLang="en-US" i="1" baseline="-25000">
                <a:latin typeface="Times" panose="02020603050405020304" pitchFamily="18" charset="0"/>
              </a:rPr>
              <a:t>k</a:t>
            </a:r>
          </a:p>
        </p:txBody>
      </p:sp>
      <p:sp>
        <p:nvSpPr>
          <p:cNvPr id="5128" name="Rectangle 4">
            <a:extLst>
              <a:ext uri="{FF2B5EF4-FFF2-40B4-BE49-F238E27FC236}">
                <a16:creationId xmlns:a16="http://schemas.microsoft.com/office/drawing/2014/main" id="{FB0C050C-BC8F-46B8-AB03-070348912A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FF0000"/>
                </a:solidFill>
              </a:rPr>
              <a:t>Multi-dimensional </a:t>
            </a:r>
            <a:r>
              <a:rPr lang="en-US" altLang="en-US" sz="4000" dirty="0">
                <a:solidFill>
                  <a:srgbClr val="0000CC"/>
                </a:solidFill>
              </a:rPr>
              <a:t>Maximization</a:t>
            </a:r>
            <a:r>
              <a:rPr lang="en-US" altLang="en-US" sz="4000" dirty="0">
                <a:solidFill>
                  <a:srgbClr val="FF0000"/>
                </a:solidFill>
              </a:rPr>
              <a:t> Step</a:t>
            </a:r>
            <a:br>
              <a:rPr lang="en-US" altLang="en-US" sz="4000" dirty="0">
                <a:solidFill>
                  <a:srgbClr val="FF0000"/>
                </a:solidFill>
              </a:rPr>
            </a:br>
            <a:r>
              <a:rPr lang="en-US" altLang="en-US" sz="4000" dirty="0">
                <a:solidFill>
                  <a:srgbClr val="FF0000"/>
                </a:solidFill>
              </a:rPr>
              <a:t>for Color Image Segmentation</a:t>
            </a:r>
          </a:p>
        </p:txBody>
      </p:sp>
      <p:graphicFrame>
        <p:nvGraphicFramePr>
          <p:cNvPr id="5122" name="Object 5">
            <a:extLst>
              <a:ext uri="{FF2B5EF4-FFF2-40B4-BE49-F238E27FC236}">
                <a16:creationId xmlns:a16="http://schemas.microsoft.com/office/drawing/2014/main" id="{09FD99E4-15A1-492B-A698-7F6D41C781F8}"/>
              </a:ext>
            </a:extLst>
          </p:cNvPr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2590800" y="4876800"/>
          <a:ext cx="3811588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9" name="Equation" r:id="rId3" imgW="2400120" imgH="660240" progId="Equation.3">
                  <p:embed/>
                </p:oleObj>
              </mc:Choice>
              <mc:Fallback>
                <p:oleObj name="Equation" r:id="rId3" imgW="2400120" imgH="660240" progId="Equation.3">
                  <p:embed/>
                  <p:pic>
                    <p:nvPicPr>
                      <p:cNvPr id="5122" name="Object 5">
                        <a:extLst>
                          <a:ext uri="{FF2B5EF4-FFF2-40B4-BE49-F238E27FC236}">
                            <a16:creationId xmlns:a16="http://schemas.microsoft.com/office/drawing/2014/main" id="{09FD99E4-15A1-492B-A698-7F6D41C781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876800"/>
                        <a:ext cx="3811588" cy="109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9" name="Text Box 6">
            <a:extLst>
              <a:ext uri="{FF2B5EF4-FFF2-40B4-BE49-F238E27FC236}">
                <a16:creationId xmlns:a16="http://schemas.microsoft.com/office/drawing/2014/main" id="{BFCC520F-AA8A-4471-918E-4A5973616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981200"/>
            <a:ext cx="16557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Input (Known)</a:t>
            </a:r>
          </a:p>
        </p:txBody>
      </p:sp>
      <p:sp>
        <p:nvSpPr>
          <p:cNvPr id="5130" name="Text Box 7">
            <a:extLst>
              <a:ext uri="{FF2B5EF4-FFF2-40B4-BE49-F238E27FC236}">
                <a16:creationId xmlns:a16="http://schemas.microsoft.com/office/drawing/2014/main" id="{358D5B91-4954-4E2A-96F2-B197EEF8A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1981200"/>
            <a:ext cx="20240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Input (Estimation)</a:t>
            </a:r>
          </a:p>
        </p:txBody>
      </p:sp>
      <p:sp>
        <p:nvSpPr>
          <p:cNvPr id="5131" name="Text Box 8">
            <a:extLst>
              <a:ext uri="{FF2B5EF4-FFF2-40B4-BE49-F238E27FC236}">
                <a16:creationId xmlns:a16="http://schemas.microsoft.com/office/drawing/2014/main" id="{F5EE4527-8E70-4C77-B08F-9A9178F06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1981200"/>
            <a:ext cx="879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Output</a:t>
            </a:r>
          </a:p>
        </p:txBody>
      </p:sp>
      <p:sp>
        <p:nvSpPr>
          <p:cNvPr id="5132" name="Text Box 9">
            <a:extLst>
              <a:ext uri="{FF2B5EF4-FFF2-40B4-BE49-F238E27FC236}">
                <a16:creationId xmlns:a16="http://schemas.microsoft.com/office/drawing/2014/main" id="{5FB47FBD-5435-452F-AE6C-6CAF71931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2004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>
                <a:latin typeface="Tahoma" panose="020B0604030504040204" pitchFamily="34" charset="0"/>
              </a:rPr>
              <a:t>+</a:t>
            </a:r>
          </a:p>
        </p:txBody>
      </p:sp>
      <p:sp>
        <p:nvSpPr>
          <p:cNvPr id="5133" name="AutoShape 10">
            <a:extLst>
              <a:ext uri="{FF2B5EF4-FFF2-40B4-BE49-F238E27FC236}">
                <a16:creationId xmlns:a16="http://schemas.microsoft.com/office/drawing/2014/main" id="{947EF0BE-0834-4D8E-9A8E-9048207799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276600"/>
            <a:ext cx="533400" cy="228600"/>
          </a:xfrm>
          <a:prstGeom prst="rightArrow">
            <a:avLst>
              <a:gd name="adj1" fmla="val 50000"/>
              <a:gd name="adj2" fmla="val 5833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34" name="Rectangle 11">
            <a:extLst>
              <a:ext uri="{FF2B5EF4-FFF2-40B4-BE49-F238E27FC236}">
                <a16:creationId xmlns:a16="http://schemas.microsoft.com/office/drawing/2014/main" id="{04180470-CCC5-4C56-84B3-9E0CCD7AB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514600"/>
            <a:ext cx="21336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Times" panose="02020603050405020304" pitchFamily="18" charset="0"/>
              </a:rPr>
              <a:t>Classification Results</a:t>
            </a:r>
          </a:p>
          <a:p>
            <a:pPr algn="ctr"/>
            <a:r>
              <a:rPr lang="en-US" altLang="en-US" i="1">
                <a:latin typeface="Times" panose="02020603050405020304" pitchFamily="18" charset="0"/>
              </a:rPr>
              <a:t>p</a:t>
            </a:r>
            <a:r>
              <a:rPr lang="en-US" altLang="en-US">
                <a:latin typeface="Times" panose="02020603050405020304" pitchFamily="18" charset="0"/>
              </a:rPr>
              <a:t>(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|</a:t>
            </a: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</a:p>
          <a:p>
            <a:pPr algn="ctr"/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p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|</a:t>
            </a: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</a:p>
          <a:p>
            <a:pPr algn="ctr"/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…</a:t>
            </a:r>
          </a:p>
          <a:p>
            <a:pPr algn="ctr"/>
            <a:r>
              <a:rPr lang="en-US" altLang="en-US" i="1">
                <a:latin typeface="Times" panose="02020603050405020304" pitchFamily="18" charset="0"/>
              </a:rPr>
              <a:t>p</a:t>
            </a:r>
            <a:r>
              <a:rPr lang="en-US" altLang="en-US">
                <a:latin typeface="Times" panose="02020603050405020304" pitchFamily="18" charset="0"/>
              </a:rPr>
              <a:t>(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|</a:t>
            </a: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i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</a:p>
          <a:p>
            <a:pPr algn="ctr"/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…</a:t>
            </a:r>
          </a:p>
        </p:txBody>
      </p:sp>
      <p:graphicFrame>
        <p:nvGraphicFramePr>
          <p:cNvPr id="5123" name="Object 12">
            <a:extLst>
              <a:ext uri="{FF2B5EF4-FFF2-40B4-BE49-F238E27FC236}">
                <a16:creationId xmlns:a16="http://schemas.microsoft.com/office/drawing/2014/main" id="{57D3A48D-ED6F-4ABE-8ADE-C95FF5F5402A}"/>
              </a:ext>
            </a:extLst>
          </p:cNvPr>
          <p:cNvGraphicFramePr>
            <a:graphicFrameLocks noGrp="1" noChangeAspect="1"/>
          </p:cNvGraphicFramePr>
          <p:nvPr>
            <p:ph idx="4294967295"/>
          </p:nvPr>
        </p:nvGraphicFramePr>
        <p:xfrm>
          <a:off x="381000" y="4953000"/>
          <a:ext cx="2097088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80" name="Equation" r:id="rId5" imgW="1333440" imgH="660240" progId="Equation.3">
                  <p:embed/>
                </p:oleObj>
              </mc:Choice>
              <mc:Fallback>
                <p:oleObj name="Equation" r:id="rId5" imgW="1333440" imgH="660240" progId="Equation.3">
                  <p:embed/>
                  <p:pic>
                    <p:nvPicPr>
                      <p:cNvPr id="5123" name="Object 12">
                        <a:extLst>
                          <a:ext uri="{FF2B5EF4-FFF2-40B4-BE49-F238E27FC236}">
                            <a16:creationId xmlns:a16="http://schemas.microsoft.com/office/drawing/2014/main" id="{57D3A48D-ED6F-4ABE-8ADE-C95FF5F540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953000"/>
                        <a:ext cx="2097088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13">
            <a:extLst>
              <a:ext uri="{FF2B5EF4-FFF2-40B4-BE49-F238E27FC236}">
                <a16:creationId xmlns:a16="http://schemas.microsoft.com/office/drawing/2014/main" id="{952CD076-599E-4F96-9ECE-917357C107BE}"/>
              </a:ext>
            </a:extLst>
          </p:cNvPr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6465888" y="4827588"/>
          <a:ext cx="2136775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81" name="Equation" r:id="rId7" imgW="1346040" imgH="520560" progId="Equation.3">
                  <p:embed/>
                </p:oleObj>
              </mc:Choice>
              <mc:Fallback>
                <p:oleObj name="Equation" r:id="rId7" imgW="1346040" imgH="520560" progId="Equation.3">
                  <p:embed/>
                  <p:pic>
                    <p:nvPicPr>
                      <p:cNvPr id="5124" name="Object 13">
                        <a:extLst>
                          <a:ext uri="{FF2B5EF4-FFF2-40B4-BE49-F238E27FC236}">
                            <a16:creationId xmlns:a16="http://schemas.microsoft.com/office/drawing/2014/main" id="{952CD076-599E-4F96-9ECE-917357C107B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5888" y="4827588"/>
                        <a:ext cx="2136775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64418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>
            <a:extLst>
              <a:ext uri="{FF2B5EF4-FFF2-40B4-BE49-F238E27FC236}">
                <a16:creationId xmlns:a16="http://schemas.microsoft.com/office/drawing/2014/main" id="{99C81260-8B9D-46D4-8AFE-3BEAEA76F8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7A12B8C-7093-45C3-B4CA-95112880CE7A}" type="slidenum">
              <a:rPr lang="en-US" altLang="en-US"/>
              <a:pPr eaLnBrk="1" hangingPunct="1"/>
              <a:t>65</a:t>
            </a:fld>
            <a:endParaRPr lang="en-US" altLang="en-US"/>
          </a:p>
        </p:txBody>
      </p:sp>
      <p:sp>
        <p:nvSpPr>
          <p:cNvPr id="6151" name="Rectangle 2">
            <a:extLst>
              <a:ext uri="{FF2B5EF4-FFF2-40B4-BE49-F238E27FC236}">
                <a16:creationId xmlns:a16="http://schemas.microsoft.com/office/drawing/2014/main" id="{8DF36481-40E5-4937-B0CC-2D6BE77E5B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0000CC"/>
                </a:solidFill>
                <a:sym typeface="Symbol" panose="05050102010706020507" pitchFamily="18" charset="2"/>
              </a:rPr>
              <a:t>Full EM Algorithm</a:t>
            </a:r>
            <a:br>
              <a:rPr lang="en-US" altLang="en-US" sz="4000" dirty="0">
                <a:solidFill>
                  <a:srgbClr val="FF0000"/>
                </a:solidFill>
                <a:sym typeface="Symbol" panose="05050102010706020507" pitchFamily="18" charset="2"/>
              </a:rPr>
            </a:br>
            <a:r>
              <a:rPr lang="en-US" altLang="en-US" sz="4000" dirty="0">
                <a:solidFill>
                  <a:srgbClr val="FF0000"/>
                </a:solidFill>
                <a:sym typeface="Symbol" panose="05050102010706020507" pitchFamily="18" charset="2"/>
              </a:rPr>
              <a:t>Multi-Dimensional</a:t>
            </a:r>
          </a:p>
        </p:txBody>
      </p:sp>
      <p:sp>
        <p:nvSpPr>
          <p:cNvPr id="6152" name="Rectangle 3">
            <a:extLst>
              <a:ext uri="{FF2B5EF4-FFF2-40B4-BE49-F238E27FC236}">
                <a16:creationId xmlns:a16="http://schemas.microsoft.com/office/drawing/2014/main" id="{AF0FDCC6-3D4B-4762-8882-B5E8DAC039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 u="sng" dirty="0"/>
              <a:t>Boot Step</a:t>
            </a:r>
            <a:r>
              <a:rPr lang="en-US" altLang="en-US" sz="2800" dirty="0"/>
              <a:t>:</a:t>
            </a:r>
          </a:p>
          <a:p>
            <a:pPr lvl="1" eaLnBrk="1" hangingPunct="1"/>
            <a:r>
              <a:rPr lang="en-US" altLang="en-US" sz="2000" dirty="0">
                <a:latin typeface="Times New Roman" panose="02020603050405020304" pitchFamily="18" charset="0"/>
              </a:rPr>
              <a:t>Initialize </a:t>
            </a:r>
            <a:r>
              <a:rPr lang="en-US" altLang="en-US" sz="2000" i="1" dirty="0">
                <a:latin typeface="Times New Roman" panose="02020603050405020304" pitchFamily="18" charset="0"/>
              </a:rPr>
              <a:t>K</a:t>
            </a:r>
            <a:r>
              <a:rPr lang="en-US" altLang="en-US" sz="2000" dirty="0">
                <a:latin typeface="Times New Roman" panose="02020603050405020304" pitchFamily="18" charset="0"/>
              </a:rPr>
              <a:t> clusters: C</a:t>
            </a:r>
            <a:r>
              <a:rPr lang="en-US" altLang="en-US" sz="2000" i="1" baseline="-25000" dirty="0">
                <a:latin typeface="Times New Roman" panose="02020603050405020304" pitchFamily="18" charset="0"/>
              </a:rPr>
              <a:t>1</a:t>
            </a:r>
            <a:r>
              <a:rPr lang="en-US" altLang="en-US" sz="2000" i="1" dirty="0">
                <a:latin typeface="Times New Roman" panose="02020603050405020304" pitchFamily="18" charset="0"/>
              </a:rPr>
              <a:t>, …, C</a:t>
            </a:r>
            <a:r>
              <a:rPr lang="en-US" altLang="en-US" sz="2000" i="1" baseline="-25000" dirty="0">
                <a:latin typeface="Times New Roman" panose="02020603050405020304" pitchFamily="18" charset="0"/>
              </a:rPr>
              <a:t>K</a:t>
            </a:r>
            <a:endParaRPr lang="en-US" altLang="en-US" sz="2000" i="1" dirty="0">
              <a:latin typeface="Times New Roman" panose="02020603050405020304" pitchFamily="18" charset="0"/>
            </a:endParaRPr>
          </a:p>
          <a:p>
            <a:pPr lvl="1" eaLnBrk="1" hangingPunct="1"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</a:rPr>
              <a:t>	</a:t>
            </a:r>
          </a:p>
          <a:p>
            <a:pPr lvl="1" eaLnBrk="1" hangingPunct="1">
              <a:buFontTx/>
              <a:buNone/>
            </a:pPr>
            <a:endParaRPr lang="en-US" altLang="en-US" sz="2000" dirty="0">
              <a:latin typeface="Times New Roman" panose="02020603050405020304" pitchFamily="18" charset="0"/>
            </a:endParaRPr>
          </a:p>
          <a:p>
            <a:pPr lvl="1" eaLnBrk="1" hangingPunct="1">
              <a:buFontTx/>
              <a:buNone/>
            </a:pPr>
            <a:endParaRPr lang="en-US" altLang="en-US" sz="2000" i="1" baseline="-25000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sz="2400" u="sng" dirty="0"/>
              <a:t>Iteration Step</a:t>
            </a:r>
            <a:r>
              <a:rPr lang="en-US" altLang="en-US" sz="2800" dirty="0"/>
              <a:t>:</a:t>
            </a:r>
          </a:p>
          <a:p>
            <a:pPr lvl="1" eaLnBrk="1" hangingPunct="1"/>
            <a:r>
              <a:rPr lang="en-US" altLang="en-US" sz="2000" dirty="0">
                <a:solidFill>
                  <a:srgbClr val="0000CC"/>
                </a:solidFill>
                <a:latin typeface="Times New Roman" panose="02020603050405020304" pitchFamily="18" charset="0"/>
              </a:rPr>
              <a:t>Expectation Step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000" dirty="0">
              <a:latin typeface="Times New Roman" panose="02020603050405020304" pitchFamily="18" charset="0"/>
            </a:endParaRPr>
          </a:p>
          <a:p>
            <a:pPr lvl="1" eaLnBrk="1" hangingPunct="1"/>
            <a:r>
              <a:rPr lang="en-US" altLang="en-US" sz="2000" dirty="0">
                <a:solidFill>
                  <a:srgbClr val="0000CC"/>
                </a:solidFill>
                <a:latin typeface="Times New Roman" panose="02020603050405020304" pitchFamily="18" charset="0"/>
              </a:rPr>
              <a:t>Maximization Step</a:t>
            </a:r>
          </a:p>
          <a:p>
            <a:pPr lvl="1" eaLnBrk="1" hangingPunct="1">
              <a:buFontTx/>
              <a:buNone/>
            </a:pPr>
            <a:endParaRPr lang="en-US" altLang="en-US" sz="2400" dirty="0"/>
          </a:p>
          <a:p>
            <a:pPr lvl="1" eaLnBrk="1" hangingPunct="1">
              <a:buFontTx/>
              <a:buNone/>
            </a:pPr>
            <a:endParaRPr lang="en-US" altLang="en-US" dirty="0"/>
          </a:p>
        </p:txBody>
      </p:sp>
      <p:sp>
        <p:nvSpPr>
          <p:cNvPr id="6153" name="Text Box 4">
            <a:extLst>
              <a:ext uri="{FF2B5EF4-FFF2-40B4-BE49-F238E27FC236}">
                <a16:creationId xmlns:a16="http://schemas.microsoft.com/office/drawing/2014/main" id="{6F520EDD-027E-4604-A380-C38467EFB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667000"/>
            <a:ext cx="5105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altLang="en-US" sz="2000" i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sz="2000" baseline="-25000">
                <a:latin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en-US" sz="2000">
                <a:latin typeface="Tahoma" panose="020B060403050404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sym typeface="Symbol" panose="05050102010706020507" pitchFamily="18" charset="2"/>
              </a:rPr>
              <a:t></a:t>
            </a:r>
            <a:r>
              <a:rPr lang="en-US" altLang="en-US" sz="2000" i="1" baseline="-25000">
                <a:latin typeface="Times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sz="2000">
                <a:latin typeface="Times" panose="02020603050405020304" pitchFamily="18" charset="0"/>
                <a:sym typeface="Symbol" panose="05050102010706020507" pitchFamily="18" charset="2"/>
              </a:rPr>
              <a:t>) and </a:t>
            </a:r>
            <a:r>
              <a:rPr lang="en-US" altLang="en-US" sz="2000" i="1">
                <a:latin typeface="Times" panose="02020603050405020304" pitchFamily="18" charset="0"/>
              </a:rPr>
              <a:t>P</a:t>
            </a:r>
            <a:r>
              <a:rPr lang="en-US" altLang="en-US" sz="2000">
                <a:latin typeface="Times" panose="02020603050405020304" pitchFamily="18" charset="0"/>
              </a:rPr>
              <a:t>(</a:t>
            </a:r>
            <a:r>
              <a:rPr lang="en-US" altLang="en-US" sz="2000" i="1">
                <a:latin typeface="Times" panose="02020603050405020304" pitchFamily="18" charset="0"/>
              </a:rPr>
              <a:t>C</a:t>
            </a:r>
            <a:r>
              <a:rPr lang="en-US" altLang="en-US" sz="2000" i="1" baseline="-25000">
                <a:latin typeface="Times" panose="02020603050405020304" pitchFamily="18" charset="0"/>
              </a:rPr>
              <a:t>j</a:t>
            </a:r>
            <a:r>
              <a:rPr lang="en-US" altLang="en-US" sz="2000">
                <a:latin typeface="Times" panose="02020603050405020304" pitchFamily="18" charset="0"/>
              </a:rPr>
              <a:t>)</a:t>
            </a:r>
            <a:r>
              <a:rPr lang="en-US" altLang="en-US" sz="1600">
                <a:latin typeface="Tahoma" panose="020B060403050404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000">
                <a:latin typeface="Times" panose="02020603050405020304" pitchFamily="18" charset="0"/>
              </a:rPr>
              <a:t>for each cluster </a:t>
            </a:r>
            <a:r>
              <a:rPr lang="en-US" altLang="en-US" sz="2000" i="1">
                <a:latin typeface="Times" panose="02020603050405020304" pitchFamily="18" charset="0"/>
              </a:rPr>
              <a:t>j.  </a:t>
            </a:r>
          </a:p>
        </p:txBody>
      </p:sp>
      <p:graphicFrame>
        <p:nvGraphicFramePr>
          <p:cNvPr id="6146" name="Object 5">
            <a:extLst>
              <a:ext uri="{FF2B5EF4-FFF2-40B4-BE49-F238E27FC236}">
                <a16:creationId xmlns:a16="http://schemas.microsoft.com/office/drawing/2014/main" id="{A4674804-0BCB-4F41-98D8-FAB216FE79A1}"/>
              </a:ext>
            </a:extLst>
          </p:cNvPr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371600" y="4419600"/>
          <a:ext cx="5072063" cy="96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14" name="Equation" r:id="rId3" imgW="3187440" imgH="583920" progId="Equation.3">
                  <p:embed/>
                </p:oleObj>
              </mc:Choice>
              <mc:Fallback>
                <p:oleObj name="Equation" r:id="rId3" imgW="3187440" imgH="583920" progId="Equation.3">
                  <p:embed/>
                  <p:pic>
                    <p:nvPicPr>
                      <p:cNvPr id="6146" name="Object 5">
                        <a:extLst>
                          <a:ext uri="{FF2B5EF4-FFF2-40B4-BE49-F238E27FC236}">
                            <a16:creationId xmlns:a16="http://schemas.microsoft.com/office/drawing/2014/main" id="{A4674804-0BCB-4F41-98D8-FAB216FE79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419600"/>
                        <a:ext cx="5072063" cy="966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6">
            <a:extLst>
              <a:ext uri="{FF2B5EF4-FFF2-40B4-BE49-F238E27FC236}">
                <a16:creationId xmlns:a16="http://schemas.microsoft.com/office/drawing/2014/main" id="{80E46784-606E-4698-99E5-1430C0AA27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5200" y="5638800"/>
          <a:ext cx="2998788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15" name="Equation" r:id="rId5" imgW="2400120" imgH="660240" progId="Equation.3">
                  <p:embed/>
                </p:oleObj>
              </mc:Choice>
              <mc:Fallback>
                <p:oleObj name="Equation" r:id="rId5" imgW="2400120" imgH="660240" progId="Equation.3">
                  <p:embed/>
                  <p:pic>
                    <p:nvPicPr>
                      <p:cNvPr id="6147" name="Object 6">
                        <a:extLst>
                          <a:ext uri="{FF2B5EF4-FFF2-40B4-BE49-F238E27FC236}">
                            <a16:creationId xmlns:a16="http://schemas.microsoft.com/office/drawing/2014/main" id="{80E46784-606E-4698-99E5-1430C0AA27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5638800"/>
                        <a:ext cx="2998788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7">
            <a:extLst>
              <a:ext uri="{FF2B5EF4-FFF2-40B4-BE49-F238E27FC236}">
                <a16:creationId xmlns:a16="http://schemas.microsoft.com/office/drawing/2014/main" id="{10EF103B-C72A-4814-93BE-02A445D5C2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5638800"/>
          <a:ext cx="166687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16" name="Equation" r:id="rId7" imgW="1333440" imgH="660240" progId="Equation.3">
                  <p:embed/>
                </p:oleObj>
              </mc:Choice>
              <mc:Fallback>
                <p:oleObj name="Equation" r:id="rId7" imgW="1333440" imgH="660240" progId="Equation.3">
                  <p:embed/>
                  <p:pic>
                    <p:nvPicPr>
                      <p:cNvPr id="6148" name="Object 7">
                        <a:extLst>
                          <a:ext uri="{FF2B5EF4-FFF2-40B4-BE49-F238E27FC236}">
                            <a16:creationId xmlns:a16="http://schemas.microsoft.com/office/drawing/2014/main" id="{10EF103B-C72A-4814-93BE-02A445D5C2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5638800"/>
                        <a:ext cx="1666875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8">
            <a:extLst>
              <a:ext uri="{FF2B5EF4-FFF2-40B4-BE49-F238E27FC236}">
                <a16:creationId xmlns:a16="http://schemas.microsoft.com/office/drawing/2014/main" id="{034F66AA-8C97-4B1F-BED0-A06BEA4DD4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05600" y="5638800"/>
          <a:ext cx="168275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17" name="Equation" r:id="rId9" imgW="1346040" imgH="520560" progId="Equation.3">
                  <p:embed/>
                </p:oleObj>
              </mc:Choice>
              <mc:Fallback>
                <p:oleObj name="Equation" r:id="rId9" imgW="1346040" imgH="520560" progId="Equation.3">
                  <p:embed/>
                  <p:pic>
                    <p:nvPicPr>
                      <p:cNvPr id="6149" name="Object 8">
                        <a:extLst>
                          <a:ext uri="{FF2B5EF4-FFF2-40B4-BE49-F238E27FC236}">
                            <a16:creationId xmlns:a16="http://schemas.microsoft.com/office/drawing/2014/main" id="{034F66AA-8C97-4B1F-BED0-A06BEA4DD4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5638800"/>
                        <a:ext cx="1682750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19412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>
            <a:extLst>
              <a:ext uri="{FF2B5EF4-FFF2-40B4-BE49-F238E27FC236}">
                <a16:creationId xmlns:a16="http://schemas.microsoft.com/office/drawing/2014/main" id="{A606E074-E0D2-497B-B6B2-DFE669EC39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D68F36D-C7C1-42EC-BBE6-B761A85E0C89}" type="slidenum">
              <a:rPr lang="en-US" altLang="en-US"/>
              <a:pPr eaLnBrk="1" hangingPunct="1"/>
              <a:t>66</a:t>
            </a:fld>
            <a:endParaRPr lang="en-US" altLang="en-US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AFFA585A-A66E-43E6-AC39-A206EF3C1C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EM Applications</a:t>
            </a:r>
          </a:p>
        </p:txBody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D1BC12C9-9AA3-4A4C-B8E2-148F3D0664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err="1">
                <a:latin typeface="Times" panose="02020603050405020304" pitchFamily="18" charset="0"/>
              </a:rPr>
              <a:t>Blobworld</a:t>
            </a:r>
            <a:r>
              <a:rPr lang="en-US" altLang="en-US" dirty="0">
                <a:latin typeface="Times" panose="02020603050405020304" pitchFamily="18" charset="0"/>
              </a:rPr>
              <a:t>: Image segmentation using Expectation-Maximization and its application to image querying</a:t>
            </a:r>
          </a:p>
          <a:p>
            <a:pPr eaLnBrk="1" hangingPunct="1"/>
            <a:r>
              <a:rPr lang="en-US" altLang="en-US" dirty="0">
                <a:latin typeface="Times" panose="02020603050405020304" pitchFamily="18" charset="0"/>
              </a:rPr>
              <a:t>Used both color and texture features with the EM algorithm.</a:t>
            </a:r>
          </a:p>
        </p:txBody>
      </p:sp>
    </p:spTree>
    <p:extLst>
      <p:ext uri="{BB962C8B-B14F-4D97-AF65-F5344CB8AC3E}">
        <p14:creationId xmlns:p14="http://schemas.microsoft.com/office/powerpoint/2010/main" val="40653213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>
            <a:extLst>
              <a:ext uri="{FF2B5EF4-FFF2-40B4-BE49-F238E27FC236}">
                <a16:creationId xmlns:a16="http://schemas.microsoft.com/office/drawing/2014/main" id="{76658B19-3AEC-4BEE-BD1E-630B0FFC51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E42C97C-D8BF-4B61-BDE3-5F1DDF442D0E}" type="slidenum">
              <a:rPr lang="en-US" altLang="en-US"/>
              <a:pPr eaLnBrk="1" hangingPunct="1"/>
              <a:t>67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FF5911A6-A82C-4FE9-8DC7-A677C753EE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Blobworld: Sample Results</a:t>
            </a:r>
          </a:p>
        </p:txBody>
      </p:sp>
      <p:pic>
        <p:nvPicPr>
          <p:cNvPr id="28676" name="Picture 3" descr="433001">
            <a:extLst>
              <a:ext uri="{FF2B5EF4-FFF2-40B4-BE49-F238E27FC236}">
                <a16:creationId xmlns:a16="http://schemas.microsoft.com/office/drawing/2014/main" id="{AFF2DEBF-9904-48E2-8AA4-2CAAD584B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209800"/>
            <a:ext cx="12192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7" name="Picture 4" descr="433002">
            <a:extLst>
              <a:ext uri="{FF2B5EF4-FFF2-40B4-BE49-F238E27FC236}">
                <a16:creationId xmlns:a16="http://schemas.microsoft.com/office/drawing/2014/main" id="{FA5F2B59-15F0-47EF-BBD8-AA2F1B302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267200"/>
            <a:ext cx="12192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8" name="Picture 5" descr="433019">
            <a:extLst>
              <a:ext uri="{FF2B5EF4-FFF2-40B4-BE49-F238E27FC236}">
                <a16:creationId xmlns:a16="http://schemas.microsoft.com/office/drawing/2014/main" id="{7C43E590-3A88-47C4-8823-506D7A756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876800"/>
            <a:ext cx="18288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9" name="Picture 6" descr="524021">
            <a:extLst>
              <a:ext uri="{FF2B5EF4-FFF2-40B4-BE49-F238E27FC236}">
                <a16:creationId xmlns:a16="http://schemas.microsoft.com/office/drawing/2014/main" id="{F95F87AE-361E-45E4-BDAE-F5D37A4B7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09800"/>
            <a:ext cx="18288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0" name="Picture 7" descr="433001">
            <a:extLst>
              <a:ext uri="{FF2B5EF4-FFF2-40B4-BE49-F238E27FC236}">
                <a16:creationId xmlns:a16="http://schemas.microsoft.com/office/drawing/2014/main" id="{264FA920-113C-47F1-9431-68F6002E7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209800"/>
            <a:ext cx="12192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1" name="Picture 8" descr="433002">
            <a:extLst>
              <a:ext uri="{FF2B5EF4-FFF2-40B4-BE49-F238E27FC236}">
                <a16:creationId xmlns:a16="http://schemas.microsoft.com/office/drawing/2014/main" id="{A3A3F49F-3E13-4E4E-8C73-8356824A3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267200"/>
            <a:ext cx="12192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2" name="Picture 9" descr="433019">
            <a:extLst>
              <a:ext uri="{FF2B5EF4-FFF2-40B4-BE49-F238E27FC236}">
                <a16:creationId xmlns:a16="http://schemas.microsoft.com/office/drawing/2014/main" id="{E99393B1-FC0D-4745-B309-25879E251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876800"/>
            <a:ext cx="18288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3" name="Picture 10" descr="524021">
            <a:extLst>
              <a:ext uri="{FF2B5EF4-FFF2-40B4-BE49-F238E27FC236}">
                <a16:creationId xmlns:a16="http://schemas.microsoft.com/office/drawing/2014/main" id="{537EA259-5166-4E63-8ED0-FFD5FB1AC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209800"/>
            <a:ext cx="18288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67468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>
            <a:extLst>
              <a:ext uri="{FF2B5EF4-FFF2-40B4-BE49-F238E27FC236}">
                <a16:creationId xmlns:a16="http://schemas.microsoft.com/office/drawing/2014/main" id="{825F21B8-7EC2-450E-A5E9-682C0AD5C7E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zh-CN">
                <a:solidFill>
                  <a:srgbClr val="FF0000"/>
                </a:solidFill>
                <a:ea typeface="SimSun" panose="02010600030101010101" pitchFamily="2" charset="-122"/>
              </a:rPr>
              <a:t>EM Classifier Approach</a:t>
            </a:r>
            <a:br>
              <a:rPr lang="en-US" altLang="zh-CN">
                <a:solidFill>
                  <a:srgbClr val="FF0000"/>
                </a:solidFill>
                <a:ea typeface="SimSun" panose="02010600030101010101" pitchFamily="2" charset="-122"/>
              </a:rPr>
            </a:br>
            <a:r>
              <a:rPr lang="en-US" altLang="zh-CN">
                <a:ea typeface="SimSun" panose="02010600030101010101" pitchFamily="2" charset="-122"/>
              </a:rPr>
              <a:t>Object Class Recognition using Images of Abstract Regions</a:t>
            </a:r>
          </a:p>
        </p:txBody>
      </p:sp>
      <p:sp>
        <p:nvSpPr>
          <p:cNvPr id="34819" name="Rectangle 5">
            <a:extLst>
              <a:ext uri="{FF2B5EF4-FFF2-40B4-BE49-F238E27FC236}">
                <a16:creationId xmlns:a16="http://schemas.microsoft.com/office/drawing/2014/main" id="{5FE36881-C493-4A7E-9CD4-B0EE416B4ED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14400" y="3886200"/>
            <a:ext cx="7315200" cy="1752600"/>
          </a:xfrm>
        </p:spPr>
        <p:txBody>
          <a:bodyPr/>
          <a:lstStyle/>
          <a:p>
            <a:pPr eaLnBrk="1" hangingPunct="1"/>
            <a:r>
              <a:rPr lang="en-US" altLang="zh-CN" sz="2800">
                <a:ea typeface="SimSun" panose="02010600030101010101" pitchFamily="2" charset="-122"/>
              </a:rPr>
              <a:t>Yi Li, Jeff A. Bilmes, and Linda G. Shapiro</a:t>
            </a:r>
          </a:p>
          <a:p>
            <a:pPr eaLnBrk="1" hangingPunct="1"/>
            <a:r>
              <a:rPr lang="en-US" altLang="zh-CN" sz="2400">
                <a:ea typeface="SimSun" panose="02010600030101010101" pitchFamily="2" charset="-122"/>
              </a:rPr>
              <a:t>Department of Computer Science and Engineering</a:t>
            </a:r>
          </a:p>
          <a:p>
            <a:pPr eaLnBrk="1" hangingPunct="1"/>
            <a:r>
              <a:rPr lang="en-US" altLang="zh-CN" sz="2400">
                <a:ea typeface="SimSun" panose="02010600030101010101" pitchFamily="2" charset="-122"/>
              </a:rPr>
              <a:t>Department of Electrical Engineering</a:t>
            </a:r>
          </a:p>
          <a:p>
            <a:pPr eaLnBrk="1" hangingPunct="1"/>
            <a:r>
              <a:rPr lang="en-US" altLang="zh-CN" sz="2400">
                <a:ea typeface="SimSun" panose="02010600030101010101" pitchFamily="2" charset="-122"/>
              </a:rPr>
              <a:t>University of Washington</a:t>
            </a:r>
          </a:p>
        </p:txBody>
      </p:sp>
    </p:spTree>
    <p:extLst>
      <p:ext uri="{BB962C8B-B14F-4D97-AF65-F5344CB8AC3E}">
        <p14:creationId xmlns:p14="http://schemas.microsoft.com/office/powerpoint/2010/main" val="22683541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>
            <a:extLst>
              <a:ext uri="{FF2B5EF4-FFF2-40B4-BE49-F238E27FC236}">
                <a16:creationId xmlns:a16="http://schemas.microsoft.com/office/drawing/2014/main" id="{81DBD39F-645D-40C5-8C68-B09D9A887D05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3625850"/>
            <a:ext cx="1588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3A5DE6C3-B0F0-4B09-BD1C-E8A48A330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101850"/>
            <a:ext cx="7010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000" b="1">
                <a:ea typeface="SimSun" panose="02010600030101010101" pitchFamily="2" charset="-122"/>
              </a:rPr>
              <a:t>Given</a:t>
            </a:r>
            <a:r>
              <a:rPr lang="en-US" altLang="zh-CN" sz="2000">
                <a:ea typeface="SimSun" panose="02010600030101010101" pitchFamily="2" charset="-122"/>
              </a:rPr>
              <a:t>: Some images and their corresponding descriptions</a:t>
            </a:r>
          </a:p>
        </p:txBody>
      </p:sp>
      <p:sp>
        <p:nvSpPr>
          <p:cNvPr id="36868" name="Text Box 4">
            <a:extLst>
              <a:ext uri="{FF2B5EF4-FFF2-40B4-BE49-F238E27FC236}">
                <a16:creationId xmlns:a16="http://schemas.microsoft.com/office/drawing/2014/main" id="{B14BE5E3-DD2D-420D-BAA6-C04DFE8A3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038600"/>
            <a:ext cx="2819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SimSun" panose="02010600030101010101" pitchFamily="2" charset="-122"/>
              </a:rPr>
              <a:t>{trees, grass, cherry trees}</a:t>
            </a:r>
          </a:p>
        </p:txBody>
      </p:sp>
      <p:sp>
        <p:nvSpPr>
          <p:cNvPr id="36869" name="Text Box 5">
            <a:extLst>
              <a:ext uri="{FF2B5EF4-FFF2-40B4-BE49-F238E27FC236}">
                <a16:creationId xmlns:a16="http://schemas.microsoft.com/office/drawing/2014/main" id="{FCEC041E-AE1B-4A78-AFA1-2B8AC3CED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4027488"/>
            <a:ext cx="2819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SimSun" panose="02010600030101010101" pitchFamily="2" charset="-122"/>
              </a:rPr>
              <a:t>{cheetah, trunk}</a:t>
            </a:r>
          </a:p>
        </p:txBody>
      </p:sp>
      <p:pic>
        <p:nvPicPr>
          <p:cNvPr id="36870" name="Picture 6">
            <a:extLst>
              <a:ext uri="{FF2B5EF4-FFF2-40B4-BE49-F238E27FC236}">
                <a16:creationId xmlns:a16="http://schemas.microsoft.com/office/drawing/2014/main" id="{A5F169CE-E098-4C26-941A-BAD4A764895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2711450"/>
            <a:ext cx="146208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1" name="Text Box 7">
            <a:extLst>
              <a:ext uri="{FF2B5EF4-FFF2-40B4-BE49-F238E27FC236}">
                <a16:creationId xmlns:a16="http://schemas.microsoft.com/office/drawing/2014/main" id="{E76DDA56-88CC-4E29-8C9C-6C92B647A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4027488"/>
            <a:ext cx="15367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SimSun" panose="02010600030101010101" pitchFamily="2" charset="-122"/>
              </a:rPr>
              <a:t>{mountains, sky}</a:t>
            </a:r>
          </a:p>
        </p:txBody>
      </p:sp>
      <p:sp>
        <p:nvSpPr>
          <p:cNvPr id="36872" name="Text Box 8">
            <a:extLst>
              <a:ext uri="{FF2B5EF4-FFF2-40B4-BE49-F238E27FC236}">
                <a16:creationId xmlns:a16="http://schemas.microsoft.com/office/drawing/2014/main" id="{E46896DE-1AE8-45B9-A6A0-0DC3A1949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027488"/>
            <a:ext cx="22383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SimSun" panose="02010600030101010101" pitchFamily="2" charset="-122"/>
              </a:rPr>
              <a:t>{beach, sky, trees, water}</a:t>
            </a:r>
          </a:p>
        </p:txBody>
      </p:sp>
      <p:cxnSp>
        <p:nvCxnSpPr>
          <p:cNvPr id="36873" name="AutoShape 9">
            <a:extLst>
              <a:ext uri="{FF2B5EF4-FFF2-40B4-BE49-F238E27FC236}">
                <a16:creationId xmlns:a16="http://schemas.microsoft.com/office/drawing/2014/main" id="{4778737C-606B-4610-94CF-32E9691769CD}"/>
              </a:ext>
            </a:extLst>
          </p:cNvPr>
          <p:cNvCxnSpPr>
            <a:cxnSpLocks noChangeShapeType="1"/>
            <a:endCxn id="36871" idx="0"/>
          </p:cNvCxnSpPr>
          <p:nvPr/>
        </p:nvCxnSpPr>
        <p:spPr bwMode="auto">
          <a:xfrm flipH="1">
            <a:off x="5492750" y="3808413"/>
            <a:ext cx="1588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 type="none" w="sm" len="lg"/>
            <a:tailEnd type="non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4" name="AutoShape 10">
            <a:extLst>
              <a:ext uri="{FF2B5EF4-FFF2-40B4-BE49-F238E27FC236}">
                <a16:creationId xmlns:a16="http://schemas.microsoft.com/office/drawing/2014/main" id="{DF939EAF-A2C2-4E8A-A12D-6460B461A864}"/>
              </a:ext>
            </a:extLst>
          </p:cNvPr>
          <p:cNvCxnSpPr>
            <a:cxnSpLocks noChangeShapeType="1"/>
            <a:endCxn id="36872" idx="0"/>
          </p:cNvCxnSpPr>
          <p:nvPr/>
        </p:nvCxnSpPr>
        <p:spPr bwMode="auto">
          <a:xfrm>
            <a:off x="7291388" y="3808413"/>
            <a:ext cx="0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 type="none" w="sm" len="lg"/>
            <a:tailEnd type="non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5" name="AutoShape 11">
            <a:extLst>
              <a:ext uri="{FF2B5EF4-FFF2-40B4-BE49-F238E27FC236}">
                <a16:creationId xmlns:a16="http://schemas.microsoft.com/office/drawing/2014/main" id="{F043EABD-21D9-4E57-A541-C19C57B3AFB5}"/>
              </a:ext>
            </a:extLst>
          </p:cNvPr>
          <p:cNvCxnSpPr>
            <a:cxnSpLocks noChangeShapeType="1"/>
            <a:endCxn id="36869" idx="0"/>
          </p:cNvCxnSpPr>
          <p:nvPr/>
        </p:nvCxnSpPr>
        <p:spPr bwMode="auto">
          <a:xfrm flipH="1">
            <a:off x="3771900" y="3808413"/>
            <a:ext cx="1588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 type="none" w="sm" len="lg"/>
            <a:tailEnd type="non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Group 12">
            <a:extLst>
              <a:ext uri="{FF2B5EF4-FFF2-40B4-BE49-F238E27FC236}">
                <a16:creationId xmlns:a16="http://schemas.microsoft.com/office/drawing/2014/main" id="{C0DA346E-6029-4EE6-90AF-CBF011FB6AA4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6049963"/>
            <a:ext cx="5949950" cy="566737"/>
            <a:chOff x="1056" y="3811"/>
            <a:chExt cx="3748" cy="357"/>
          </a:xfrm>
        </p:grpSpPr>
        <p:sp>
          <p:nvSpPr>
            <p:cNvPr id="36889" name="Text Box 13">
              <a:extLst>
                <a:ext uri="{FF2B5EF4-FFF2-40B4-BE49-F238E27FC236}">
                  <a16:creationId xmlns:a16="http://schemas.microsoft.com/office/drawing/2014/main" id="{4856AADF-757F-4AE6-8E32-D6E84C980A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3956"/>
              <a:ext cx="43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19" tIns="45709" rIns="91419" bIns="45709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1600">
                  <a:latin typeface="CMBX5" pitchFamily="82" charset="0"/>
                  <a:ea typeface="SimSun" panose="02010600030101010101" pitchFamily="2" charset="-122"/>
                  <a:sym typeface="Symbol" panose="05050102010706020507" pitchFamily="18" charset="2"/>
                </a:rPr>
                <a:t>?</a:t>
              </a:r>
            </a:p>
          </p:txBody>
        </p:sp>
        <p:cxnSp>
          <p:nvCxnSpPr>
            <p:cNvPr id="36890" name="AutoShape 14">
              <a:extLst>
                <a:ext uri="{FF2B5EF4-FFF2-40B4-BE49-F238E27FC236}">
                  <a16:creationId xmlns:a16="http://schemas.microsoft.com/office/drawing/2014/main" id="{1456AD52-AA4C-485C-A528-A75CD4862519}"/>
                </a:ext>
              </a:extLst>
            </p:cNvPr>
            <p:cNvCxnSpPr>
              <a:cxnSpLocks noChangeShapeType="1"/>
              <a:endCxn id="36895" idx="0"/>
            </p:cNvCxnSpPr>
            <p:nvPr/>
          </p:nvCxnSpPr>
          <p:spPr bwMode="auto">
            <a:xfrm flipH="1">
              <a:off x="3484" y="3811"/>
              <a:ext cx="1" cy="14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 type="none" w="sm" len="lg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91" name="AutoShape 15">
              <a:extLst>
                <a:ext uri="{FF2B5EF4-FFF2-40B4-BE49-F238E27FC236}">
                  <a16:creationId xmlns:a16="http://schemas.microsoft.com/office/drawing/2014/main" id="{201DDA42-83D5-4D3C-81EB-6DD8FB8A7A82}"/>
                </a:ext>
              </a:extLst>
            </p:cNvPr>
            <p:cNvCxnSpPr>
              <a:cxnSpLocks noChangeShapeType="1"/>
              <a:endCxn id="36896" idx="0"/>
            </p:cNvCxnSpPr>
            <p:nvPr/>
          </p:nvCxnSpPr>
          <p:spPr bwMode="auto">
            <a:xfrm flipH="1">
              <a:off x="4588" y="3811"/>
              <a:ext cx="1" cy="14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 type="none" w="sm" len="lg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92" name="AutoShape 16">
              <a:extLst>
                <a:ext uri="{FF2B5EF4-FFF2-40B4-BE49-F238E27FC236}">
                  <a16:creationId xmlns:a16="http://schemas.microsoft.com/office/drawing/2014/main" id="{DF1767FB-EEE3-4128-9422-08E1553A697E}"/>
                </a:ext>
              </a:extLst>
            </p:cNvPr>
            <p:cNvCxnSpPr>
              <a:cxnSpLocks noChangeShapeType="1"/>
              <a:endCxn id="36894" idx="0"/>
            </p:cNvCxnSpPr>
            <p:nvPr/>
          </p:nvCxnSpPr>
          <p:spPr bwMode="auto">
            <a:xfrm flipH="1">
              <a:off x="2380" y="3811"/>
              <a:ext cx="1" cy="14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 type="none" w="sm" len="lg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93" name="AutoShape 17">
              <a:extLst>
                <a:ext uri="{FF2B5EF4-FFF2-40B4-BE49-F238E27FC236}">
                  <a16:creationId xmlns:a16="http://schemas.microsoft.com/office/drawing/2014/main" id="{18E708E5-2B2A-4D8E-A9DC-7DF9BC2942C6}"/>
                </a:ext>
              </a:extLst>
            </p:cNvPr>
            <p:cNvCxnSpPr>
              <a:cxnSpLocks noChangeShapeType="1"/>
              <a:endCxn id="36889" idx="0"/>
            </p:cNvCxnSpPr>
            <p:nvPr/>
          </p:nvCxnSpPr>
          <p:spPr bwMode="auto">
            <a:xfrm flipH="1">
              <a:off x="1272" y="3811"/>
              <a:ext cx="5" cy="14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 type="none" w="sm" len="lg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6894" name="Text Box 18">
              <a:extLst>
                <a:ext uri="{FF2B5EF4-FFF2-40B4-BE49-F238E27FC236}">
                  <a16:creationId xmlns:a16="http://schemas.microsoft.com/office/drawing/2014/main" id="{DD18BA34-A267-4B05-8A13-63D649DA5D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4" y="3956"/>
              <a:ext cx="43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19" tIns="45709" rIns="91419" bIns="45709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1600">
                  <a:latin typeface="CMBX5" pitchFamily="82" charset="0"/>
                  <a:ea typeface="SimSun" panose="02010600030101010101" pitchFamily="2" charset="-122"/>
                  <a:sym typeface="Symbol" panose="05050102010706020507" pitchFamily="18" charset="2"/>
                </a:rPr>
                <a:t>?</a:t>
              </a:r>
            </a:p>
          </p:txBody>
        </p:sp>
        <p:sp>
          <p:nvSpPr>
            <p:cNvPr id="36895" name="Text Box 19">
              <a:extLst>
                <a:ext uri="{FF2B5EF4-FFF2-40B4-BE49-F238E27FC236}">
                  <a16:creationId xmlns:a16="http://schemas.microsoft.com/office/drawing/2014/main" id="{F28E652A-64F3-49F2-968D-AA7C35E519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8" y="3956"/>
              <a:ext cx="43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19" tIns="45709" rIns="91419" bIns="45709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1600">
                  <a:latin typeface="CMBX5" pitchFamily="82" charset="0"/>
                  <a:ea typeface="SimSun" panose="02010600030101010101" pitchFamily="2" charset="-122"/>
                  <a:sym typeface="Symbol" panose="05050102010706020507" pitchFamily="18" charset="2"/>
                </a:rPr>
                <a:t>?</a:t>
              </a:r>
            </a:p>
          </p:txBody>
        </p:sp>
        <p:sp>
          <p:nvSpPr>
            <p:cNvPr id="36896" name="Text Box 20">
              <a:extLst>
                <a:ext uri="{FF2B5EF4-FFF2-40B4-BE49-F238E27FC236}">
                  <a16:creationId xmlns:a16="http://schemas.microsoft.com/office/drawing/2014/main" id="{AE0C6756-8A92-4C8F-8C5C-7587DB544D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2" y="3956"/>
              <a:ext cx="43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19" tIns="45709" rIns="91419" bIns="45709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1600">
                  <a:latin typeface="CMBX5" pitchFamily="82" charset="0"/>
                  <a:ea typeface="SimSun" panose="02010600030101010101" pitchFamily="2" charset="-122"/>
                  <a:sym typeface="Symbol" panose="05050102010706020507" pitchFamily="18" charset="2"/>
                </a:rPr>
                <a:t>?</a:t>
              </a:r>
            </a:p>
          </p:txBody>
        </p:sp>
      </p:grpSp>
      <p:pic>
        <p:nvPicPr>
          <p:cNvPr id="36877" name="Picture 21">
            <a:extLst>
              <a:ext uri="{FF2B5EF4-FFF2-40B4-BE49-F238E27FC236}">
                <a16:creationId xmlns:a16="http://schemas.microsoft.com/office/drawing/2014/main" id="{745B0D72-BE2A-4E17-B871-5B61B37B2F47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00" y="2711450"/>
            <a:ext cx="146208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8" name="Picture 22" descr="Sample Comp Image">
            <a:extLst>
              <a:ext uri="{FF2B5EF4-FFF2-40B4-BE49-F238E27FC236}">
                <a16:creationId xmlns:a16="http://schemas.microsoft.com/office/drawing/2014/main" id="{E3BD6AB6-B369-4C07-96D8-789E25221D53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0" y="2711450"/>
            <a:ext cx="146208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9" name="Picture 23" descr="Sample Comp Image">
            <a:extLst>
              <a:ext uri="{FF2B5EF4-FFF2-40B4-BE49-F238E27FC236}">
                <a16:creationId xmlns:a16="http://schemas.microsoft.com/office/drawing/2014/main" id="{C4811705-D725-4E27-A1A0-C828A58EE929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50" y="2711450"/>
            <a:ext cx="146208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80" name="Text Box 24">
            <a:extLst>
              <a:ext uri="{FF2B5EF4-FFF2-40B4-BE49-F238E27FC236}">
                <a16:creationId xmlns:a16="http://schemas.microsoft.com/office/drawing/2014/main" id="{89C46A99-A90A-468E-A213-566CD592D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3549650"/>
            <a:ext cx="762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ea typeface="SimSun" panose="02010600030101010101" pitchFamily="2" charset="-122"/>
                <a:sym typeface="Symbol" panose="05050102010706020507" pitchFamily="18" charset="2"/>
              </a:rPr>
              <a:t></a:t>
            </a:r>
          </a:p>
        </p:txBody>
      </p:sp>
      <p:grpSp>
        <p:nvGrpSpPr>
          <p:cNvPr id="3" name="Group 25">
            <a:extLst>
              <a:ext uri="{FF2B5EF4-FFF2-40B4-BE49-F238E27FC236}">
                <a16:creationId xmlns:a16="http://schemas.microsoft.com/office/drawing/2014/main" id="{5105CA5A-1D03-498D-B41D-EA625A9EF6F1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4495800"/>
            <a:ext cx="8001000" cy="1554163"/>
            <a:chOff x="576" y="2832"/>
            <a:chExt cx="5040" cy="979"/>
          </a:xfrm>
        </p:grpSpPr>
        <p:sp>
          <p:nvSpPr>
            <p:cNvPr id="36883" name="Rectangle 26">
              <a:extLst>
                <a:ext uri="{FF2B5EF4-FFF2-40B4-BE49-F238E27FC236}">
                  <a16:creationId xmlns:a16="http://schemas.microsoft.com/office/drawing/2014/main" id="{69A09BA4-A229-45D1-B139-2576B1316D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2832"/>
              <a:ext cx="44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19" tIns="45709" rIns="91419" bIns="45709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000" b="1">
                  <a:ea typeface="SimSun" panose="02010600030101010101" pitchFamily="2" charset="-122"/>
                </a:rPr>
                <a:t>To solve</a:t>
              </a:r>
              <a:r>
                <a:rPr lang="en-US" altLang="zh-CN" sz="2000">
                  <a:ea typeface="SimSun" panose="02010600030101010101" pitchFamily="2" charset="-122"/>
                </a:rPr>
                <a:t>: What object classes are present in new images</a:t>
              </a:r>
            </a:p>
          </p:txBody>
        </p:sp>
        <p:pic>
          <p:nvPicPr>
            <p:cNvPr id="36884" name="Picture 27">
              <a:extLst>
                <a:ext uri="{FF2B5EF4-FFF2-40B4-BE49-F238E27FC236}">
                  <a16:creationId xmlns:a16="http://schemas.microsoft.com/office/drawing/2014/main" id="{FF346E1F-CD62-4D82-87CE-EB63EFD545F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3120"/>
              <a:ext cx="921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5" name="Picture 28">
              <a:extLst>
                <a:ext uri="{FF2B5EF4-FFF2-40B4-BE49-F238E27FC236}">
                  <a16:creationId xmlns:a16="http://schemas.microsoft.com/office/drawing/2014/main" id="{F6CF6BD7-B903-4EDB-997F-A7585933165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4" y="3120"/>
              <a:ext cx="921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6" name="Picture 29">
              <a:extLst>
                <a:ext uri="{FF2B5EF4-FFF2-40B4-BE49-F238E27FC236}">
                  <a16:creationId xmlns:a16="http://schemas.microsoft.com/office/drawing/2014/main" id="{B82F8F7C-1CBB-4B99-A505-FCC5FAA248D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8" y="3120"/>
              <a:ext cx="921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7" name="Picture 30" descr="Sample Comp Image">
              <a:extLst>
                <a:ext uri="{FF2B5EF4-FFF2-40B4-BE49-F238E27FC236}">
                  <a16:creationId xmlns:a16="http://schemas.microsoft.com/office/drawing/2014/main" id="{60C285EA-5616-4DE1-93EC-83EBDE7EDDA5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0" y="3120"/>
              <a:ext cx="921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88" name="Text Box 31">
              <a:extLst>
                <a:ext uri="{FF2B5EF4-FFF2-40B4-BE49-F238E27FC236}">
                  <a16:creationId xmlns:a16="http://schemas.microsoft.com/office/drawing/2014/main" id="{CA78C428-EC10-4AE2-8E9F-45046FEE55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6" y="3544"/>
              <a:ext cx="4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ea typeface="SimSun" panose="02010600030101010101" pitchFamily="2" charset="-122"/>
                  <a:sym typeface="Symbol" panose="05050102010706020507" pitchFamily="18" charset="2"/>
                </a:rPr>
                <a:t></a:t>
              </a:r>
            </a:p>
          </p:txBody>
        </p:sp>
      </p:grpSp>
      <p:sp>
        <p:nvSpPr>
          <p:cNvPr id="36882" name="Rectangle 32">
            <a:extLst>
              <a:ext uri="{FF2B5EF4-FFF2-40B4-BE49-F238E27FC236}">
                <a16:creationId xmlns:a16="http://schemas.microsoft.com/office/drawing/2014/main" id="{B0155C24-8D25-440F-B741-0D499D0810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Problem Statement</a:t>
            </a:r>
          </a:p>
        </p:txBody>
      </p:sp>
    </p:spTree>
    <p:extLst>
      <p:ext uri="{BB962C8B-B14F-4D97-AF65-F5344CB8AC3E}">
        <p14:creationId xmlns:p14="http://schemas.microsoft.com/office/powerpoint/2010/main" val="113394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507" name="Picture 3" descr="bp32">
            <a:extLst>
              <a:ext uri="{FF2B5EF4-FFF2-40B4-BE49-F238E27FC236}">
                <a16:creationId xmlns:a16="http://schemas.microsoft.com/office/drawing/2014/main" id="{0FAAAB7F-0759-4933-9BAD-1F690C094A1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00600"/>
            <a:ext cx="190500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509" name="Picture 5" descr="boatimage">
            <a:extLst>
              <a:ext uri="{FF2B5EF4-FFF2-40B4-BE49-F238E27FC236}">
                <a16:creationId xmlns:a16="http://schemas.microsoft.com/office/drawing/2014/main" id="{ABE966C2-2622-4032-B0C9-C3F53FF2AF6B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800600"/>
            <a:ext cx="190500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510" name="Picture 6" descr="sailboat_thick">
            <a:extLst>
              <a:ext uri="{FF2B5EF4-FFF2-40B4-BE49-F238E27FC236}">
                <a16:creationId xmlns:a16="http://schemas.microsoft.com/office/drawing/2014/main" id="{8BE994EA-78ED-46E6-A15A-840B00FDB702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800600"/>
            <a:ext cx="190500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7512" name="Text Box 8">
            <a:extLst>
              <a:ext uri="{FF2B5EF4-FFF2-40B4-BE49-F238E27FC236}">
                <a16:creationId xmlns:a16="http://schemas.microsoft.com/office/drawing/2014/main" id="{C7B7E883-1508-4475-8921-A1FE16717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298950"/>
            <a:ext cx="18986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800">
                <a:ea typeface="SimSun" panose="02010600030101010101" pitchFamily="2" charset="-122"/>
                <a:cs typeface="Tahoma" panose="020B0604030504040204" pitchFamily="34" charset="0"/>
              </a:rPr>
              <a:t> Structure</a:t>
            </a:r>
          </a:p>
        </p:txBody>
      </p:sp>
      <p:sp>
        <p:nvSpPr>
          <p:cNvPr id="277513" name="Text Box 9">
            <a:extLst>
              <a:ext uri="{FF2B5EF4-FFF2-40B4-BE49-F238E27FC236}">
                <a16:creationId xmlns:a16="http://schemas.microsoft.com/office/drawing/2014/main" id="{E93FE8AE-B3AB-4424-BD80-1450166C5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133600"/>
            <a:ext cx="12684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800">
                <a:ea typeface="SimSun" panose="02010600030101010101" pitchFamily="2" charset="-122"/>
                <a:cs typeface="Tahoma" panose="020B0604030504040204" pitchFamily="34" charset="0"/>
              </a:rPr>
              <a:t> Color</a:t>
            </a:r>
          </a:p>
        </p:txBody>
      </p:sp>
      <p:sp>
        <p:nvSpPr>
          <p:cNvPr id="38919" name="Rectangle 17">
            <a:extLst>
              <a:ext uri="{FF2B5EF4-FFF2-40B4-BE49-F238E27FC236}">
                <a16:creationId xmlns:a16="http://schemas.microsoft.com/office/drawing/2014/main" id="{190BACDC-210E-4CF9-B951-C26444AB38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Image Features for Object Recognition</a:t>
            </a:r>
          </a:p>
        </p:txBody>
      </p:sp>
      <p:pic>
        <p:nvPicPr>
          <p:cNvPr id="277531" name="Picture 27" descr="football29">
            <a:extLst>
              <a:ext uri="{FF2B5EF4-FFF2-40B4-BE49-F238E27FC236}">
                <a16:creationId xmlns:a16="http://schemas.microsoft.com/office/drawing/2014/main" id="{63DEDCAD-049F-44D6-86D0-C56AB1B529FC}"/>
              </a:ext>
            </a:extLst>
          </p:cNvPr>
          <p:cNvPicPr>
            <a:picLocks noGrp="1" noChangeArrowheads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2667000"/>
            <a:ext cx="1901825" cy="1189038"/>
          </a:xfrm>
          <a:noFill/>
        </p:spPr>
      </p:pic>
      <p:pic>
        <p:nvPicPr>
          <p:cNvPr id="277533" name="Picture 29" descr="football29">
            <a:extLst>
              <a:ext uri="{FF2B5EF4-FFF2-40B4-BE49-F238E27FC236}">
                <a16:creationId xmlns:a16="http://schemas.microsoft.com/office/drawing/2014/main" id="{4836654B-6EF5-4557-99F2-6CD902A3846B}"/>
              </a:ext>
            </a:extLst>
          </p:cNvPr>
          <p:cNvPicPr>
            <a:picLocks noGrp="1" noChangeArrowheads="1"/>
          </p:cNvPicPr>
          <p:nvPr>
            <p:ph sz="quarter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000" y="2667000"/>
            <a:ext cx="1901825" cy="1189038"/>
          </a:xfrm>
          <a:noFill/>
        </p:spPr>
      </p:pic>
      <p:sp>
        <p:nvSpPr>
          <p:cNvPr id="277524" name="Text Box 20">
            <a:extLst>
              <a:ext uri="{FF2B5EF4-FFF2-40B4-BE49-F238E27FC236}">
                <a16:creationId xmlns:a16="http://schemas.microsoft.com/office/drawing/2014/main" id="{49FDB533-5508-46F6-8AC5-67577CAB7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2133600"/>
            <a:ext cx="16621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/>
              <a:t> Texture</a:t>
            </a:r>
            <a:endParaRPr lang="en-US" altLang="en-US" sz="1800" b="1"/>
          </a:p>
        </p:txBody>
      </p:sp>
      <p:pic>
        <p:nvPicPr>
          <p:cNvPr id="277525" name="Picture 21">
            <a:extLst>
              <a:ext uri="{FF2B5EF4-FFF2-40B4-BE49-F238E27FC236}">
                <a16:creationId xmlns:a16="http://schemas.microsoft.com/office/drawing/2014/main" id="{781D9E2C-0FEA-4986-8C74-5649C813A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667000"/>
            <a:ext cx="1905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526" name="Picture 22">
            <a:extLst>
              <a:ext uri="{FF2B5EF4-FFF2-40B4-BE49-F238E27FC236}">
                <a16:creationId xmlns:a16="http://schemas.microsoft.com/office/drawing/2014/main" id="{53A83088-5D20-42AF-B173-B7BC98C85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667000"/>
            <a:ext cx="1905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535" name="Picture 31" descr="bp32_rst1">
            <a:extLst>
              <a:ext uri="{FF2B5EF4-FFF2-40B4-BE49-F238E27FC236}">
                <a16:creationId xmlns:a16="http://schemas.microsoft.com/office/drawing/2014/main" id="{59F87DDA-B4F6-464D-8B81-38E2A9E1D4E1}"/>
              </a:ext>
            </a:extLst>
          </p:cNvPr>
          <p:cNvPicPr>
            <a:picLocks noGrp="1" noChangeArrowheads="1"/>
          </p:cNvPicPr>
          <p:nvPr>
            <p:ph sz="quarter" idx="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000" y="4800600"/>
            <a:ext cx="1901825" cy="1189038"/>
          </a:xfrm>
          <a:noFill/>
        </p:spPr>
      </p:pic>
      <p:sp>
        <p:nvSpPr>
          <p:cNvPr id="277538" name="Text Box 34">
            <a:extLst>
              <a:ext uri="{FF2B5EF4-FFF2-40B4-BE49-F238E27FC236}">
                <a16:creationId xmlns:a16="http://schemas.microsoft.com/office/drawing/2014/main" id="{6CDAC6A7-FD09-48CB-A90D-D0A01D721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4191000"/>
            <a:ext cx="17319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/>
              <a:t> Context</a:t>
            </a:r>
            <a:r>
              <a:rPr lang="en-US" altLang="en-US" sz="1800" b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347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12" grpId="0"/>
      <p:bldP spid="277513" grpId="0"/>
      <p:bldP spid="277524" grpId="0"/>
      <p:bldP spid="277538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5">
            <a:extLst>
              <a:ext uri="{FF2B5EF4-FFF2-40B4-BE49-F238E27FC236}">
                <a16:creationId xmlns:a16="http://schemas.microsoft.com/office/drawing/2014/main" id="{5B4B60F3-A0E6-4FC0-80DA-6000A1023C8F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Abstract Regions</a:t>
            </a:r>
          </a:p>
        </p:txBody>
      </p:sp>
      <p:pic>
        <p:nvPicPr>
          <p:cNvPr id="39939" name="Picture 5">
            <a:extLst>
              <a:ext uri="{FF2B5EF4-FFF2-40B4-BE49-F238E27FC236}">
                <a16:creationId xmlns:a16="http://schemas.microsoft.com/office/drawing/2014/main" id="{D1D7A8B6-EA51-4758-AFE3-F18B140B9F5A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516188"/>
            <a:ext cx="1709738" cy="1065212"/>
          </a:xfrm>
          <a:noFill/>
        </p:spPr>
      </p:pic>
      <p:pic>
        <p:nvPicPr>
          <p:cNvPr id="39940" name="Picture 8">
            <a:extLst>
              <a:ext uri="{FF2B5EF4-FFF2-40B4-BE49-F238E27FC236}">
                <a16:creationId xmlns:a16="http://schemas.microsoft.com/office/drawing/2014/main" id="{44B24DBD-8104-48E2-8224-4EDDA263130E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9400" y="2516188"/>
            <a:ext cx="1709738" cy="1065212"/>
          </a:xfrm>
          <a:noFill/>
        </p:spPr>
      </p:pic>
      <p:pic>
        <p:nvPicPr>
          <p:cNvPr id="39941" name="Picture 11">
            <a:extLst>
              <a:ext uri="{FF2B5EF4-FFF2-40B4-BE49-F238E27FC236}">
                <a16:creationId xmlns:a16="http://schemas.microsoft.com/office/drawing/2014/main" id="{62F0A53B-4AA4-488E-8954-F16F5E1C7FD1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2516188"/>
            <a:ext cx="1709738" cy="1065212"/>
          </a:xfrm>
          <a:noFill/>
        </p:spPr>
      </p:pic>
      <p:pic>
        <p:nvPicPr>
          <p:cNvPr id="39942" name="Picture 17">
            <a:extLst>
              <a:ext uri="{FF2B5EF4-FFF2-40B4-BE49-F238E27FC236}">
                <a16:creationId xmlns:a16="http://schemas.microsoft.com/office/drawing/2014/main" id="{E5AC4A20-D985-4596-8412-3BE5307C8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735388"/>
            <a:ext cx="1709738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8">
            <a:extLst>
              <a:ext uri="{FF2B5EF4-FFF2-40B4-BE49-F238E27FC236}">
                <a16:creationId xmlns:a16="http://schemas.microsoft.com/office/drawing/2014/main" id="{5D0467F0-8FEE-4910-B21D-7121908C2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735388"/>
            <a:ext cx="1709738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19">
            <a:extLst>
              <a:ext uri="{FF2B5EF4-FFF2-40B4-BE49-F238E27FC236}">
                <a16:creationId xmlns:a16="http://schemas.microsoft.com/office/drawing/2014/main" id="{86647900-50ED-4DE1-ABBA-814DF468D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735388"/>
            <a:ext cx="1709738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21">
            <a:extLst>
              <a:ext uri="{FF2B5EF4-FFF2-40B4-BE49-F238E27FC236}">
                <a16:creationId xmlns:a16="http://schemas.microsoft.com/office/drawing/2014/main" id="{D80EAFA6-5660-4C5E-9113-B2914BBBC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953000"/>
            <a:ext cx="1709738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2">
            <a:extLst>
              <a:ext uri="{FF2B5EF4-FFF2-40B4-BE49-F238E27FC236}">
                <a16:creationId xmlns:a16="http://schemas.microsoft.com/office/drawing/2014/main" id="{C49ED921-A983-4043-9C99-A6C6D5706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953000"/>
            <a:ext cx="1709738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7" name="Picture 23">
            <a:extLst>
              <a:ext uri="{FF2B5EF4-FFF2-40B4-BE49-F238E27FC236}">
                <a16:creationId xmlns:a16="http://schemas.microsoft.com/office/drawing/2014/main" id="{233E10B0-2B9A-4157-9425-4FB432199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953000"/>
            <a:ext cx="1709738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8" name="Text Box 25">
            <a:extLst>
              <a:ext uri="{FF2B5EF4-FFF2-40B4-BE49-F238E27FC236}">
                <a16:creationId xmlns:a16="http://schemas.microsoft.com/office/drawing/2014/main" id="{2AAF4BA3-9927-42C7-AA29-A10DE9657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089150"/>
            <a:ext cx="17795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Original Images</a:t>
            </a:r>
          </a:p>
        </p:txBody>
      </p:sp>
      <p:sp>
        <p:nvSpPr>
          <p:cNvPr id="39949" name="Text Box 26">
            <a:extLst>
              <a:ext uri="{FF2B5EF4-FFF2-40B4-BE49-F238E27FC236}">
                <a16:creationId xmlns:a16="http://schemas.microsoft.com/office/drawing/2014/main" id="{BA451278-EBE5-455E-9014-BBD29D864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2089150"/>
            <a:ext cx="156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Color Regions</a:t>
            </a:r>
          </a:p>
        </p:txBody>
      </p:sp>
      <p:sp>
        <p:nvSpPr>
          <p:cNvPr id="39950" name="Text Box 27">
            <a:extLst>
              <a:ext uri="{FF2B5EF4-FFF2-40B4-BE49-F238E27FC236}">
                <a16:creationId xmlns:a16="http://schemas.microsoft.com/office/drawing/2014/main" id="{E212D283-4AEC-4F59-8013-DCDC37D6B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089150"/>
            <a:ext cx="1822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Texture Regions</a:t>
            </a:r>
          </a:p>
        </p:txBody>
      </p:sp>
      <p:sp>
        <p:nvSpPr>
          <p:cNvPr id="39951" name="Text Box 28">
            <a:extLst>
              <a:ext uri="{FF2B5EF4-FFF2-40B4-BE49-F238E27FC236}">
                <a16:creationId xmlns:a16="http://schemas.microsoft.com/office/drawing/2014/main" id="{946823C7-EE15-4106-A00D-F9B8491E1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4963" y="2071688"/>
            <a:ext cx="1468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Line Clusters</a:t>
            </a:r>
          </a:p>
        </p:txBody>
      </p:sp>
      <p:pic>
        <p:nvPicPr>
          <p:cNvPr id="39952" name="Picture 29" descr="campusinfall14">
            <a:extLst>
              <a:ext uri="{FF2B5EF4-FFF2-40B4-BE49-F238E27FC236}">
                <a16:creationId xmlns:a16="http://schemas.microsoft.com/office/drawing/2014/main" id="{C9B484F7-E0D6-4438-8576-8ADF33F9E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514600"/>
            <a:ext cx="1600200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53" name="Picture 31" descr="sailboat319">
            <a:extLst>
              <a:ext uri="{FF2B5EF4-FFF2-40B4-BE49-F238E27FC236}">
                <a16:creationId xmlns:a16="http://schemas.microsoft.com/office/drawing/2014/main" id="{0589FF3E-9420-4152-B4AF-15184181F19A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9400" y="4953000"/>
            <a:ext cx="1600200" cy="120015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9954" name="Picture 33" descr="arborgreens24">
            <a:extLst>
              <a:ext uri="{FF2B5EF4-FFF2-40B4-BE49-F238E27FC236}">
                <a16:creationId xmlns:a16="http://schemas.microsoft.com/office/drawing/2014/main" id="{7B539A88-AD92-4917-9384-41F25DFB1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733800"/>
            <a:ext cx="1600200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0C072CF-6C8B-4EEC-846D-03A266E07C3E}"/>
                  </a:ext>
                </a:extLst>
              </p14:cNvPr>
              <p14:cNvContentPartPr/>
              <p14:nvPr/>
            </p14:nvContentPartPr>
            <p14:xfrm>
              <a:off x="898560" y="1351080"/>
              <a:ext cx="6972120" cy="5108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0C072CF-6C8B-4EEC-846D-03A266E07C3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89200" y="1341720"/>
                <a:ext cx="6990840" cy="529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94669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E557C8DC-59FF-4884-A14D-0CE5DC7D86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 </a:t>
            </a:r>
            <a:r>
              <a:rPr lang="en-US" altLang="zh-CN" sz="4000">
                <a:solidFill>
                  <a:schemeClr val="tx1"/>
                </a:solidFill>
                <a:ea typeface="SimSun" panose="02010600030101010101" pitchFamily="2" charset="-122"/>
              </a:rPr>
              <a:t>Abstract Regions</a:t>
            </a:r>
            <a:br>
              <a:rPr lang="en-US" altLang="zh-CN" sz="4000">
                <a:solidFill>
                  <a:schemeClr val="tx1"/>
                </a:solidFill>
                <a:ea typeface="SimSun" panose="02010600030101010101" pitchFamily="2" charset="-122"/>
              </a:rPr>
            </a:br>
            <a:endParaRPr lang="en-US" altLang="zh-CN" sz="400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pic>
        <p:nvPicPr>
          <p:cNvPr id="41987" name="Picture 66">
            <a:extLst>
              <a:ext uri="{FF2B5EF4-FFF2-40B4-BE49-F238E27FC236}">
                <a16:creationId xmlns:a16="http://schemas.microsoft.com/office/drawing/2014/main" id="{AE2F268B-5814-493F-8429-2AB6DBB68793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2743200"/>
            <a:ext cx="2438400" cy="1628775"/>
          </a:xfrm>
          <a:noFill/>
        </p:spPr>
      </p:pic>
      <p:sp>
        <p:nvSpPr>
          <p:cNvPr id="41988" name="Text Box 43">
            <a:extLst>
              <a:ext uri="{FF2B5EF4-FFF2-40B4-BE49-F238E27FC236}">
                <a16:creationId xmlns:a16="http://schemas.microsoft.com/office/drawing/2014/main" id="{124E6CB1-8E78-4DBC-8E65-0A86B36C2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953000"/>
            <a:ext cx="16668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{sky, building}</a:t>
            </a:r>
          </a:p>
        </p:txBody>
      </p:sp>
      <p:sp>
        <p:nvSpPr>
          <p:cNvPr id="41989" name="Text Box 59">
            <a:extLst>
              <a:ext uri="{FF2B5EF4-FFF2-40B4-BE49-F238E27FC236}">
                <a16:creationId xmlns:a16="http://schemas.microsoft.com/office/drawing/2014/main" id="{4BA5ABF4-83BC-419D-AB79-0005862B4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133600"/>
            <a:ext cx="7969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hlink"/>
                </a:solidFill>
              </a:rPr>
              <a:t>image</a:t>
            </a:r>
          </a:p>
        </p:txBody>
      </p:sp>
      <p:sp>
        <p:nvSpPr>
          <p:cNvPr id="41990" name="Text Box 60">
            <a:extLst>
              <a:ext uri="{FF2B5EF4-FFF2-40B4-BE49-F238E27FC236}">
                <a16:creationId xmlns:a16="http://schemas.microsoft.com/office/drawing/2014/main" id="{4F25281B-EA36-4C99-9872-AFBC03B97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495800"/>
            <a:ext cx="758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hlink"/>
                </a:solidFill>
              </a:rPr>
              <a:t>labels</a:t>
            </a:r>
          </a:p>
        </p:txBody>
      </p:sp>
      <p:grpSp>
        <p:nvGrpSpPr>
          <p:cNvPr id="2" name="Group 75">
            <a:extLst>
              <a:ext uri="{FF2B5EF4-FFF2-40B4-BE49-F238E27FC236}">
                <a16:creationId xmlns:a16="http://schemas.microsoft.com/office/drawing/2014/main" id="{24E82522-3C49-43C5-A61C-DACAA35F9A5D}"/>
              </a:ext>
            </a:extLst>
          </p:cNvPr>
          <p:cNvGrpSpPr>
            <a:grpSpLocks/>
          </p:cNvGrpSpPr>
          <p:nvPr/>
        </p:nvGrpSpPr>
        <p:grpSpPr bwMode="auto">
          <a:xfrm>
            <a:off x="6248400" y="3200400"/>
            <a:ext cx="2516188" cy="2043113"/>
            <a:chOff x="3936" y="2016"/>
            <a:chExt cx="1585" cy="1287"/>
          </a:xfrm>
        </p:grpSpPr>
        <p:sp>
          <p:nvSpPr>
            <p:cNvPr id="42000" name="Text Box 28">
              <a:extLst>
                <a:ext uri="{FF2B5EF4-FFF2-40B4-BE49-F238E27FC236}">
                  <a16:creationId xmlns:a16="http://schemas.microsoft.com/office/drawing/2014/main" id="{00B721C4-81F6-41F4-9994-5E99F6D55C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8" y="2016"/>
              <a:ext cx="913" cy="1102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chemeClr val="hlink"/>
                  </a:solidFill>
                  <a:ea typeface="SimSun" panose="02010600030101010101" pitchFamily="2" charset="-122"/>
                </a:rPr>
                <a:t>region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chemeClr val="hlink"/>
                  </a:solidFill>
                  <a:ea typeface="SimSun" panose="02010600030101010101" pitchFamily="2" charset="-122"/>
                </a:rPr>
                <a:t>attribute</a:t>
              </a:r>
              <a:r>
                <a:rPr lang="en-US" altLang="zh-CN" sz="1800">
                  <a:solidFill>
                    <a:schemeClr val="hlink"/>
                  </a:solidFill>
                  <a:ea typeface="SimSun" panose="02010600030101010101" pitchFamily="2" charset="-122"/>
                  <a:sym typeface="Symbol" panose="05050102010706020507" pitchFamily="18" charset="2"/>
                </a:rPr>
                <a:t>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chemeClr val="hlink"/>
                  </a:solidFill>
                  <a:ea typeface="SimSun" panose="02010600030101010101" pitchFamily="2" charset="-122"/>
                  <a:sym typeface="Symbol" panose="05050102010706020507" pitchFamily="18" charset="2"/>
                </a:rPr>
                <a:t>from several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chemeClr val="hlink"/>
                  </a:solidFill>
                  <a:ea typeface="SimSun" panose="02010600030101010101" pitchFamily="2" charset="-122"/>
                  <a:sym typeface="Symbol" panose="05050102010706020507" pitchFamily="18" charset="2"/>
                </a:rPr>
                <a:t>different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chemeClr val="hlink"/>
                  </a:solidFill>
                  <a:ea typeface="SimSun" panose="02010600030101010101" pitchFamily="2" charset="-122"/>
                  <a:sym typeface="Symbol" panose="05050102010706020507" pitchFamily="18" charset="2"/>
                </a:rPr>
                <a:t>types of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chemeClr val="hlink"/>
                  </a:solidFill>
                  <a:ea typeface="SimSun" panose="02010600030101010101" pitchFamily="2" charset="-122"/>
                  <a:sym typeface="Symbol" panose="05050102010706020507" pitchFamily="18" charset="2"/>
                </a:rPr>
                <a:t>regions</a:t>
              </a:r>
            </a:p>
          </p:txBody>
        </p:sp>
        <p:sp>
          <p:nvSpPr>
            <p:cNvPr id="42001" name="Text Box 34">
              <a:extLst>
                <a:ext uri="{FF2B5EF4-FFF2-40B4-BE49-F238E27FC236}">
                  <a16:creationId xmlns:a16="http://schemas.microsoft.com/office/drawing/2014/main" id="{E5586B13-4985-4DAB-A015-12A4716D75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" y="2064"/>
              <a:ext cx="67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1800">
                  <a:ea typeface="SimSun" panose="02010600030101010101" pitchFamily="2" charset="-122"/>
                </a:rPr>
                <a:t> </a:t>
              </a:r>
            </a:p>
          </p:txBody>
        </p:sp>
        <p:sp>
          <p:nvSpPr>
            <p:cNvPr id="42002" name="Text Box 36">
              <a:extLst>
                <a:ext uri="{FF2B5EF4-FFF2-40B4-BE49-F238E27FC236}">
                  <a16:creationId xmlns:a16="http://schemas.microsoft.com/office/drawing/2014/main" id="{FD9090AF-3C2F-47E6-9235-D062D75989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" y="3072"/>
              <a:ext cx="67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1800">
                  <a:ea typeface="SimSun" panose="02010600030101010101" pitchFamily="2" charset="-122"/>
                </a:rPr>
                <a:t> </a:t>
              </a:r>
            </a:p>
          </p:txBody>
        </p:sp>
        <p:sp>
          <p:nvSpPr>
            <p:cNvPr id="42003" name="AutoShape 62">
              <a:extLst>
                <a:ext uri="{FF2B5EF4-FFF2-40B4-BE49-F238E27FC236}">
                  <a16:creationId xmlns:a16="http://schemas.microsoft.com/office/drawing/2014/main" id="{326F3FA9-CF9C-4A84-8516-6435150355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352"/>
              <a:ext cx="624" cy="192"/>
            </a:xfrm>
            <a:prstGeom prst="rightArrow">
              <a:avLst>
                <a:gd name="adj1" fmla="val 36454"/>
                <a:gd name="adj2" fmla="val 12125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41992" name="Text Box 64">
            <a:extLst>
              <a:ext uri="{FF2B5EF4-FFF2-40B4-BE49-F238E27FC236}">
                <a16:creationId xmlns:a16="http://schemas.microsoft.com/office/drawing/2014/main" id="{F3DF38DB-4BCE-43E4-A04A-96BFE1C5C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023938"/>
            <a:ext cx="75263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Multiple segmentations whose regions are not labeled;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a list of labels is provided for each training image.</a:t>
            </a:r>
          </a:p>
        </p:txBody>
      </p:sp>
      <p:grpSp>
        <p:nvGrpSpPr>
          <p:cNvPr id="3" name="Group 74">
            <a:extLst>
              <a:ext uri="{FF2B5EF4-FFF2-40B4-BE49-F238E27FC236}">
                <a16:creationId xmlns:a16="http://schemas.microsoft.com/office/drawing/2014/main" id="{785E6AA5-A789-4138-950E-F25ACF5549C3}"/>
              </a:ext>
            </a:extLst>
          </p:cNvPr>
          <p:cNvGrpSpPr>
            <a:grpSpLocks/>
          </p:cNvGrpSpPr>
          <p:nvPr/>
        </p:nvGrpSpPr>
        <p:grpSpPr bwMode="auto">
          <a:xfrm>
            <a:off x="3200400" y="2057400"/>
            <a:ext cx="3124200" cy="4327525"/>
            <a:chOff x="2016" y="1296"/>
            <a:chExt cx="1968" cy="2726"/>
          </a:xfrm>
        </p:grpSpPr>
        <p:sp>
          <p:nvSpPr>
            <p:cNvPr id="41994" name="AutoShape 58">
              <a:extLst>
                <a:ext uri="{FF2B5EF4-FFF2-40B4-BE49-F238E27FC236}">
                  <a16:creationId xmlns:a16="http://schemas.microsoft.com/office/drawing/2014/main" id="{AC6A3DA4-E4F9-4646-827C-159A8A249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352"/>
              <a:ext cx="912" cy="192"/>
            </a:xfrm>
            <a:prstGeom prst="rightArrow">
              <a:avLst>
                <a:gd name="adj1" fmla="val 50000"/>
                <a:gd name="adj2" fmla="val 1187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1995" name="Text Box 61">
              <a:extLst>
                <a:ext uri="{FF2B5EF4-FFF2-40B4-BE49-F238E27FC236}">
                  <a16:creationId xmlns:a16="http://schemas.microsoft.com/office/drawing/2014/main" id="{DA63D17B-0979-499C-8548-33C50487AF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872"/>
              <a:ext cx="115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hlink"/>
                  </a:solidFill>
                </a:rPr>
                <a:t>various different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hlink"/>
                  </a:solidFill>
                </a:rPr>
                <a:t>segmentations</a:t>
              </a:r>
            </a:p>
          </p:txBody>
        </p:sp>
        <p:pic>
          <p:nvPicPr>
            <p:cNvPr id="41996" name="Picture 67" descr="campusinfall14">
              <a:extLst>
                <a:ext uri="{FF2B5EF4-FFF2-40B4-BE49-F238E27FC236}">
                  <a16:creationId xmlns:a16="http://schemas.microsoft.com/office/drawing/2014/main" id="{607C9110-F925-4BEF-8C58-A1E58A6893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4" y="1680"/>
              <a:ext cx="330" cy="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7" name="Picture 70" descr="campusinfall14">
              <a:extLst>
                <a:ext uri="{FF2B5EF4-FFF2-40B4-BE49-F238E27FC236}">
                  <a16:creationId xmlns:a16="http://schemas.microsoft.com/office/drawing/2014/main" id="{9B0D12DB-AB3E-4BC2-9FCC-31F993A072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4" y="2688"/>
              <a:ext cx="894" cy="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8" name="Picture 71" descr="campusinfall14">
              <a:extLst>
                <a:ext uri="{FF2B5EF4-FFF2-40B4-BE49-F238E27FC236}">
                  <a16:creationId xmlns:a16="http://schemas.microsoft.com/office/drawing/2014/main" id="{FDEDCEC6-1308-4C34-8B8C-11BA8BA033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296"/>
              <a:ext cx="1014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9" name="Picture 72" descr="campusinfall14">
              <a:extLst>
                <a:ext uri="{FF2B5EF4-FFF2-40B4-BE49-F238E27FC236}">
                  <a16:creationId xmlns:a16="http://schemas.microsoft.com/office/drawing/2014/main" id="{88752A45-4459-4BBA-9FA6-471821C37F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4" y="3408"/>
              <a:ext cx="960" cy="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7272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8E38940A-95E1-4679-ADD7-E983F48205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Model Initial Estimation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47592CD2-6CB4-48EA-916F-177AB97589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800">
                <a:ea typeface="SimSun" panose="02010600030101010101" pitchFamily="2" charset="-122"/>
              </a:rPr>
              <a:t>Estimate the initial model of an object using all the region features from all images that contain the object</a:t>
            </a:r>
          </a:p>
        </p:txBody>
      </p:sp>
      <p:pic>
        <p:nvPicPr>
          <p:cNvPr id="340996" name="Picture 4" descr="h:/creatas/DV/00012/031301.JPG">
            <a:hlinkClick r:id="rId2" action="ppaction://hlinkfile"/>
            <a:extLst>
              <a:ext uri="{FF2B5EF4-FFF2-40B4-BE49-F238E27FC236}">
                <a16:creationId xmlns:a16="http://schemas.microsoft.com/office/drawing/2014/main" id="{AB08D91C-0D82-423F-92AA-9DCB72F1FA4C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733800"/>
            <a:ext cx="146208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0997" name="Picture 5" descr="0211GOL">
            <a:extLst>
              <a:ext uri="{FF2B5EF4-FFF2-40B4-BE49-F238E27FC236}">
                <a16:creationId xmlns:a16="http://schemas.microsoft.com/office/drawing/2014/main" id="{14B85896-DED7-4A7A-9DB7-D26649386CDA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733800"/>
            <a:ext cx="146208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0998" name="Picture 6" descr="h:/creatas/PD/PDV044/44193PD.JPG">
            <a:hlinkClick r:id="rId5" action="ppaction://hlinkfile"/>
            <a:extLst>
              <a:ext uri="{FF2B5EF4-FFF2-40B4-BE49-F238E27FC236}">
                <a16:creationId xmlns:a16="http://schemas.microsoft.com/office/drawing/2014/main" id="{499D625E-F8C7-42F5-B7B5-D6D4385A5883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029200"/>
            <a:ext cx="146208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0999" name="Picture 7" descr="h:/creatas/DV/00012/031678.JPG">
            <a:hlinkClick r:id="rId7" action="ppaction://hlinkfile"/>
            <a:extLst>
              <a:ext uri="{FF2B5EF4-FFF2-40B4-BE49-F238E27FC236}">
                <a16:creationId xmlns:a16="http://schemas.microsoft.com/office/drawing/2014/main" id="{E28F6E0F-B5B7-4993-B3F5-40A941B7D9ED}"/>
              </a:ext>
            </a:extLst>
          </p:cNvPr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029200"/>
            <a:ext cx="146208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1000" name="Picture 8" descr="h:/creatas/DV/00240/506046.JPG">
            <a:hlinkClick r:id="rId9" action="ppaction://hlinkfile"/>
            <a:extLst>
              <a:ext uri="{FF2B5EF4-FFF2-40B4-BE49-F238E27FC236}">
                <a16:creationId xmlns:a16="http://schemas.microsoft.com/office/drawing/2014/main" id="{6A49C9F3-2DFB-4EBA-B901-1E8AB8DC2206}"/>
              </a:ext>
            </a:extLst>
          </p:cNvPr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029200"/>
            <a:ext cx="146208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1001" name="Picture 9" descr="h:/creatas/DV/00013/031171.JPG">
            <a:hlinkClick r:id="rId11" action="ppaction://hlinkfile"/>
            <a:extLst>
              <a:ext uri="{FF2B5EF4-FFF2-40B4-BE49-F238E27FC236}">
                <a16:creationId xmlns:a16="http://schemas.microsoft.com/office/drawing/2014/main" id="{437DEA26-4D99-4C92-981C-551128ABB83B}"/>
              </a:ext>
            </a:extLst>
          </p:cNvPr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733800"/>
            <a:ext cx="146208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1002" name="AutoShape 10">
            <a:extLst>
              <a:ext uri="{FF2B5EF4-FFF2-40B4-BE49-F238E27FC236}">
                <a16:creationId xmlns:a16="http://schemas.microsoft.com/office/drawing/2014/main" id="{75F29407-17A0-40AA-9556-162D8C0C2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3429000"/>
            <a:ext cx="4572000" cy="2971800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03" name="AutoShape 11">
            <a:extLst>
              <a:ext uri="{FF2B5EF4-FFF2-40B4-BE49-F238E27FC236}">
                <a16:creationId xmlns:a16="http://schemas.microsoft.com/office/drawing/2014/main" id="{5AF34E85-B953-4234-8A6E-0F9085E24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3581400"/>
            <a:ext cx="4648200" cy="30480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04" name="Text Box 12">
            <a:extLst>
              <a:ext uri="{FF2B5EF4-FFF2-40B4-BE49-F238E27FC236}">
                <a16:creationId xmlns:a16="http://schemas.microsoft.com/office/drawing/2014/main" id="{E48E8287-DB22-4789-AF8F-721F3606B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8100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008000"/>
                </a:solidFill>
                <a:ea typeface="SimSun" panose="02010600030101010101" pitchFamily="2" charset="-122"/>
              </a:rPr>
              <a:t>Tree</a:t>
            </a:r>
          </a:p>
        </p:txBody>
      </p:sp>
      <p:sp>
        <p:nvSpPr>
          <p:cNvPr id="341005" name="Text Box 13">
            <a:extLst>
              <a:ext uri="{FF2B5EF4-FFF2-40B4-BE49-F238E27FC236}">
                <a16:creationId xmlns:a16="http://schemas.microsoft.com/office/drawing/2014/main" id="{63E84E05-493E-40D8-89FB-BD4466438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6096000"/>
            <a:ext cx="5699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0070C0"/>
                </a:solidFill>
                <a:ea typeface="SimSun" panose="02010600030101010101" pitchFamily="2" charset="-122"/>
              </a:rPr>
              <a:t>Sky</a:t>
            </a:r>
          </a:p>
        </p:txBody>
      </p:sp>
      <p:sp>
        <p:nvSpPr>
          <p:cNvPr id="341007" name="Rectangle 15">
            <a:extLst>
              <a:ext uri="{FF2B5EF4-FFF2-40B4-BE49-F238E27FC236}">
                <a16:creationId xmlns:a16="http://schemas.microsoft.com/office/drawing/2014/main" id="{14399A1E-9958-4BD8-962A-6BAAF726F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114800"/>
            <a:ext cx="381000" cy="381000"/>
          </a:xfrm>
          <a:prstGeom prst="rect">
            <a:avLst/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08" name="Rectangle 16">
            <a:extLst>
              <a:ext uri="{FF2B5EF4-FFF2-40B4-BE49-F238E27FC236}">
                <a16:creationId xmlns:a16="http://schemas.microsoft.com/office/drawing/2014/main" id="{D13F62D9-B1C0-4C15-AB6B-9262E4D37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4114800"/>
            <a:ext cx="381000" cy="3810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09" name="Rectangle 17">
            <a:extLst>
              <a:ext uri="{FF2B5EF4-FFF2-40B4-BE49-F238E27FC236}">
                <a16:creationId xmlns:a16="http://schemas.microsoft.com/office/drawing/2014/main" id="{7284BA3A-D081-45F3-A407-0C27D7074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5334000"/>
            <a:ext cx="381000" cy="381000"/>
          </a:xfrm>
          <a:prstGeom prst="rect">
            <a:avLst/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10" name="Rectangle 18">
            <a:extLst>
              <a:ext uri="{FF2B5EF4-FFF2-40B4-BE49-F238E27FC236}">
                <a16:creationId xmlns:a16="http://schemas.microsoft.com/office/drawing/2014/main" id="{66A7A25C-3C4B-4268-9E47-583B8F620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5334000"/>
            <a:ext cx="381000" cy="381000"/>
          </a:xfrm>
          <a:prstGeom prst="rect">
            <a:avLst/>
          </a:prstGeom>
          <a:solidFill>
            <a:srgbClr val="33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11" name="Rectangle 19">
            <a:extLst>
              <a:ext uri="{FF2B5EF4-FFF2-40B4-BE49-F238E27FC236}">
                <a16:creationId xmlns:a16="http://schemas.microsoft.com/office/drawing/2014/main" id="{5AB86230-8B5E-49A6-8C49-4B0AF117A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114800"/>
            <a:ext cx="381000" cy="381000"/>
          </a:xfrm>
          <a:prstGeom prst="rect">
            <a:avLst/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12" name="Rectangle 20">
            <a:extLst>
              <a:ext uri="{FF2B5EF4-FFF2-40B4-BE49-F238E27FC236}">
                <a16:creationId xmlns:a16="http://schemas.microsoft.com/office/drawing/2014/main" id="{3C37B5B6-CDCE-4A42-A18D-A7BA1487E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1148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13" name="Rectangle 21">
            <a:extLst>
              <a:ext uri="{FF2B5EF4-FFF2-40B4-BE49-F238E27FC236}">
                <a16:creationId xmlns:a16="http://schemas.microsoft.com/office/drawing/2014/main" id="{2F889EB4-8EE1-42F7-8A2B-876FF0EC7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114800"/>
            <a:ext cx="381000" cy="381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14" name="Rectangle 22">
            <a:extLst>
              <a:ext uri="{FF2B5EF4-FFF2-40B4-BE49-F238E27FC236}">
                <a16:creationId xmlns:a16="http://schemas.microsoft.com/office/drawing/2014/main" id="{A1D2B782-9B5F-40F8-9E4A-3A7B9CA30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410200"/>
            <a:ext cx="381000" cy="381000"/>
          </a:xfrm>
          <a:prstGeom prst="rect">
            <a:avLst/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15" name="Rectangle 23">
            <a:extLst>
              <a:ext uri="{FF2B5EF4-FFF2-40B4-BE49-F238E27FC236}">
                <a16:creationId xmlns:a16="http://schemas.microsoft.com/office/drawing/2014/main" id="{EB2AE50E-76C8-418A-BCF6-06326E8DA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410200"/>
            <a:ext cx="381000" cy="3810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16" name="Rectangle 24">
            <a:extLst>
              <a:ext uri="{FF2B5EF4-FFF2-40B4-BE49-F238E27FC236}">
                <a16:creationId xmlns:a16="http://schemas.microsoft.com/office/drawing/2014/main" id="{B02381CA-01D5-4862-8E0F-3C877D536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5410200"/>
            <a:ext cx="381000" cy="381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17" name="Rectangle 25">
            <a:extLst>
              <a:ext uri="{FF2B5EF4-FFF2-40B4-BE49-F238E27FC236}">
                <a16:creationId xmlns:a16="http://schemas.microsoft.com/office/drawing/2014/main" id="{0D96DF30-076F-40C5-BD10-35A41885E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4114800"/>
            <a:ext cx="381000" cy="3810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18" name="Rectangle 26">
            <a:extLst>
              <a:ext uri="{FF2B5EF4-FFF2-40B4-BE49-F238E27FC236}">
                <a16:creationId xmlns:a16="http://schemas.microsoft.com/office/drawing/2014/main" id="{3B1F2FF4-67BA-4746-8603-A1A0BA119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4114800"/>
            <a:ext cx="381000" cy="381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19" name="Rectangle 27">
            <a:extLst>
              <a:ext uri="{FF2B5EF4-FFF2-40B4-BE49-F238E27FC236}">
                <a16:creationId xmlns:a16="http://schemas.microsoft.com/office/drawing/2014/main" id="{DE65D6AD-59FC-4463-8E44-9A4173E5F6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54102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20" name="Rectangle 28">
            <a:extLst>
              <a:ext uri="{FF2B5EF4-FFF2-40B4-BE49-F238E27FC236}">
                <a16:creationId xmlns:a16="http://schemas.microsoft.com/office/drawing/2014/main" id="{55485B97-1CDD-4EED-B29E-679286600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5410200"/>
            <a:ext cx="381000" cy="381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91652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1002" grpId="0" animBg="1"/>
      <p:bldP spid="341003" grpId="0" animBg="1"/>
      <p:bldP spid="341004" grpId="0" autoUpdateAnimBg="0"/>
      <p:bldP spid="341005" grpId="0" autoUpdateAnimBg="0"/>
      <p:bldP spid="341007" grpId="0" animBg="1"/>
      <p:bldP spid="341008" grpId="0" animBg="1"/>
      <p:bldP spid="341009" grpId="0" animBg="1"/>
      <p:bldP spid="341010" grpId="0" animBg="1"/>
      <p:bldP spid="341011" grpId="0" animBg="1"/>
      <p:bldP spid="341012" grpId="0" animBg="1"/>
      <p:bldP spid="341013" grpId="0" animBg="1"/>
      <p:bldP spid="341014" grpId="0" animBg="1"/>
      <p:bldP spid="341015" grpId="0" animBg="1"/>
      <p:bldP spid="341016" grpId="0" animBg="1"/>
      <p:bldP spid="341017" grpId="0" animBg="1"/>
      <p:bldP spid="341018" grpId="0" animBg="1"/>
      <p:bldP spid="341019" grpId="0" animBg="1"/>
      <p:bldP spid="341020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>
            <a:extLst>
              <a:ext uri="{FF2B5EF4-FFF2-40B4-BE49-F238E27FC236}">
                <a16:creationId xmlns:a16="http://schemas.microsoft.com/office/drawing/2014/main" id="{C5BC4EEE-F39F-43D6-8270-34204F9B1C89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133600"/>
            <a:ext cx="2819400" cy="3810000"/>
            <a:chOff x="3456" y="864"/>
            <a:chExt cx="1776" cy="2400"/>
          </a:xfrm>
        </p:grpSpPr>
        <p:sp>
          <p:nvSpPr>
            <p:cNvPr id="44065" name="Oval 12">
              <a:extLst>
                <a:ext uri="{FF2B5EF4-FFF2-40B4-BE49-F238E27FC236}">
                  <a16:creationId xmlns:a16="http://schemas.microsoft.com/office/drawing/2014/main" id="{661EE6A4-42FD-437A-8156-0562CFCA3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1200"/>
              <a:ext cx="1248" cy="72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66" name="Text Box 13">
              <a:extLst>
                <a:ext uri="{FF2B5EF4-FFF2-40B4-BE49-F238E27FC236}">
                  <a16:creationId xmlns:a16="http://schemas.microsoft.com/office/drawing/2014/main" id="{947287B8-6851-460C-9BBE-DDBF523550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864"/>
              <a:ext cx="167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ea typeface="SimSun" panose="02010600030101010101" pitchFamily="2" charset="-122"/>
                </a:rPr>
                <a:t>Final Model for “trees”</a:t>
              </a:r>
            </a:p>
          </p:txBody>
        </p:sp>
        <p:sp>
          <p:nvSpPr>
            <p:cNvPr id="44067" name="Oval 14">
              <a:extLst>
                <a:ext uri="{FF2B5EF4-FFF2-40B4-BE49-F238E27FC236}">
                  <a16:creationId xmlns:a16="http://schemas.microsoft.com/office/drawing/2014/main" id="{88FD13CA-07BE-4A55-85F9-A315AD41BE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2544"/>
              <a:ext cx="1248" cy="72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68" name="Text Box 15">
              <a:extLst>
                <a:ext uri="{FF2B5EF4-FFF2-40B4-BE49-F238E27FC236}">
                  <a16:creationId xmlns:a16="http://schemas.microsoft.com/office/drawing/2014/main" id="{C735FE1B-EB34-4840-9156-70F6FFB5F1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2208"/>
              <a:ext cx="156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ea typeface="SimSun" panose="02010600030101010101" pitchFamily="2" charset="-122"/>
                </a:rPr>
                <a:t>Final Model for “sky”</a:t>
              </a:r>
            </a:p>
          </p:txBody>
        </p:sp>
        <p:sp>
          <p:nvSpPr>
            <p:cNvPr id="44069" name="Rectangle 16">
              <a:extLst>
                <a:ext uri="{FF2B5EF4-FFF2-40B4-BE49-F238E27FC236}">
                  <a16:creationId xmlns:a16="http://schemas.microsoft.com/office/drawing/2014/main" id="{124C99F9-5451-4B50-A7C8-A5645B5AF8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1536"/>
              <a:ext cx="864" cy="96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70" name="Rectangle 17">
              <a:extLst>
                <a:ext uri="{FF2B5EF4-FFF2-40B4-BE49-F238E27FC236}">
                  <a16:creationId xmlns:a16="http://schemas.microsoft.com/office/drawing/2014/main" id="{98D493CD-6745-4116-90EF-7A1B1AAA1A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2880"/>
              <a:ext cx="864" cy="96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3" name="Group 18">
            <a:extLst>
              <a:ext uri="{FF2B5EF4-FFF2-40B4-BE49-F238E27FC236}">
                <a16:creationId xmlns:a16="http://schemas.microsoft.com/office/drawing/2014/main" id="{849452C2-E865-404B-B05C-A8E0983B5B41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3505200"/>
            <a:ext cx="1295400" cy="1143000"/>
            <a:chOff x="2496" y="1728"/>
            <a:chExt cx="816" cy="720"/>
          </a:xfrm>
        </p:grpSpPr>
        <p:sp>
          <p:nvSpPr>
            <p:cNvPr id="44063" name="AutoShape 19">
              <a:extLst>
                <a:ext uri="{FF2B5EF4-FFF2-40B4-BE49-F238E27FC236}">
                  <a16:creationId xmlns:a16="http://schemas.microsoft.com/office/drawing/2014/main" id="{F91F17C3-46BB-4B3C-BBEC-572A7BA241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2064"/>
              <a:ext cx="816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62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4" name="Text Box 20">
              <a:extLst>
                <a:ext uri="{FF2B5EF4-FFF2-40B4-BE49-F238E27FC236}">
                  <a16:creationId xmlns:a16="http://schemas.microsoft.com/office/drawing/2014/main" id="{7E6D2DF2-38C6-44D4-BA73-E7EC392EEB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1728"/>
              <a:ext cx="52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>
                  <a:ea typeface="SimSun" panose="02010600030101010101" pitchFamily="2" charset="-122"/>
                </a:rPr>
                <a:t>EM</a:t>
              </a:r>
            </a:p>
          </p:txBody>
        </p:sp>
      </p:grpSp>
      <p:sp>
        <p:nvSpPr>
          <p:cNvPr id="44036" name="Rectangle 21">
            <a:extLst>
              <a:ext uri="{FF2B5EF4-FFF2-40B4-BE49-F238E27FC236}">
                <a16:creationId xmlns:a16="http://schemas.microsoft.com/office/drawing/2014/main" id="{F1B3B865-BADA-4A09-A3D5-7921359563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EM Classifier: the Idea</a:t>
            </a:r>
            <a:endParaRPr lang="en-US" altLang="en-US"/>
          </a:p>
        </p:txBody>
      </p:sp>
      <p:grpSp>
        <p:nvGrpSpPr>
          <p:cNvPr id="4" name="Group 42">
            <a:extLst>
              <a:ext uri="{FF2B5EF4-FFF2-40B4-BE49-F238E27FC236}">
                <a16:creationId xmlns:a16="http://schemas.microsoft.com/office/drawing/2014/main" id="{098E71B9-0388-4B5D-9279-CA10BD5DF9F6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2133600"/>
            <a:ext cx="2819400" cy="1676400"/>
            <a:chOff x="480" y="1344"/>
            <a:chExt cx="1776" cy="1056"/>
          </a:xfrm>
        </p:grpSpPr>
        <p:sp>
          <p:nvSpPr>
            <p:cNvPr id="44051" name="Oval 3">
              <a:extLst>
                <a:ext uri="{FF2B5EF4-FFF2-40B4-BE49-F238E27FC236}">
                  <a16:creationId xmlns:a16="http://schemas.microsoft.com/office/drawing/2014/main" id="{9642DA62-7780-4D63-BB4F-F78C294C8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1680"/>
              <a:ext cx="1248" cy="72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52" name="Text Box 4">
              <a:extLst>
                <a:ext uri="{FF2B5EF4-FFF2-40B4-BE49-F238E27FC236}">
                  <a16:creationId xmlns:a16="http://schemas.microsoft.com/office/drawing/2014/main" id="{D898BA17-EFEA-4560-8D34-E4ABB52FA8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1344"/>
              <a:ext cx="17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ea typeface="SimSun" panose="02010600030101010101" pitchFamily="2" charset="-122"/>
                </a:rPr>
                <a:t>Initial Model for “trees”</a:t>
              </a:r>
            </a:p>
          </p:txBody>
        </p:sp>
        <p:sp>
          <p:nvSpPr>
            <p:cNvPr id="44053" name="Rectangle 22">
              <a:extLst>
                <a:ext uri="{FF2B5EF4-FFF2-40B4-BE49-F238E27FC236}">
                  <a16:creationId xmlns:a16="http://schemas.microsoft.com/office/drawing/2014/main" id="{787017A5-98BC-46A9-B93D-CA15CD6771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1824"/>
              <a:ext cx="144" cy="144"/>
            </a:xfrm>
            <a:prstGeom prst="rect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54" name="Rectangle 23">
              <a:extLst>
                <a:ext uri="{FF2B5EF4-FFF2-40B4-BE49-F238E27FC236}">
                  <a16:creationId xmlns:a16="http://schemas.microsoft.com/office/drawing/2014/main" id="{D33DBF45-1727-448D-A2DC-3C8042DFE7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2016"/>
              <a:ext cx="144" cy="14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55" name="Rectangle 24">
              <a:extLst>
                <a:ext uri="{FF2B5EF4-FFF2-40B4-BE49-F238E27FC236}">
                  <a16:creationId xmlns:a16="http://schemas.microsoft.com/office/drawing/2014/main" id="{7756429F-1F09-4A78-8E30-BFDA61A5C9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1824"/>
              <a:ext cx="144" cy="144"/>
            </a:xfrm>
            <a:prstGeom prst="rect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56" name="Rectangle 25">
              <a:extLst>
                <a:ext uri="{FF2B5EF4-FFF2-40B4-BE49-F238E27FC236}">
                  <a16:creationId xmlns:a16="http://schemas.microsoft.com/office/drawing/2014/main" id="{C3D9EDD3-4C19-4C25-B5EF-C21AA84446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2208"/>
              <a:ext cx="144" cy="144"/>
            </a:xfrm>
            <a:prstGeom prst="rect">
              <a:avLst/>
            </a:prstGeom>
            <a:solidFill>
              <a:srgbClr val="33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57" name="Rectangle 26">
              <a:extLst>
                <a:ext uri="{FF2B5EF4-FFF2-40B4-BE49-F238E27FC236}">
                  <a16:creationId xmlns:a16="http://schemas.microsoft.com/office/drawing/2014/main" id="{4A924EE7-84D3-4221-8470-58D91C1150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1824"/>
              <a:ext cx="144" cy="144"/>
            </a:xfrm>
            <a:prstGeom prst="rect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58" name="Rectangle 27">
              <a:extLst>
                <a:ext uri="{FF2B5EF4-FFF2-40B4-BE49-F238E27FC236}">
                  <a16:creationId xmlns:a16="http://schemas.microsoft.com/office/drawing/2014/main" id="{2898DA27-AEFC-4391-B355-9D1E5953D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824"/>
              <a:ext cx="144" cy="144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59" name="Rectangle 28">
              <a:extLst>
                <a:ext uri="{FF2B5EF4-FFF2-40B4-BE49-F238E27FC236}">
                  <a16:creationId xmlns:a16="http://schemas.microsoft.com/office/drawing/2014/main" id="{09FCAFB3-1D35-4BF6-8CCE-7436469ECE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2016"/>
              <a:ext cx="144" cy="144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60" name="Rectangle 29">
              <a:extLst>
                <a:ext uri="{FF2B5EF4-FFF2-40B4-BE49-F238E27FC236}">
                  <a16:creationId xmlns:a16="http://schemas.microsoft.com/office/drawing/2014/main" id="{6B03CEC5-FE97-40F9-8E57-65F159DF1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1824"/>
              <a:ext cx="144" cy="144"/>
            </a:xfrm>
            <a:prstGeom prst="rect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61" name="Rectangle 30">
              <a:extLst>
                <a:ext uri="{FF2B5EF4-FFF2-40B4-BE49-F238E27FC236}">
                  <a16:creationId xmlns:a16="http://schemas.microsoft.com/office/drawing/2014/main" id="{6F2C5771-01D3-4616-924B-BEB5F5090F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016"/>
              <a:ext cx="144" cy="14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62" name="Rectangle 31">
              <a:extLst>
                <a:ext uri="{FF2B5EF4-FFF2-40B4-BE49-F238E27FC236}">
                  <a16:creationId xmlns:a16="http://schemas.microsoft.com/office/drawing/2014/main" id="{8E17636A-F93D-43D2-A45D-34B0F0BC29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016"/>
              <a:ext cx="144" cy="144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5" name="Group 43">
            <a:extLst>
              <a:ext uri="{FF2B5EF4-FFF2-40B4-BE49-F238E27FC236}">
                <a16:creationId xmlns:a16="http://schemas.microsoft.com/office/drawing/2014/main" id="{8AEA27FC-0675-4661-9B6A-8524DE1F1678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4267200"/>
            <a:ext cx="2819400" cy="1676400"/>
            <a:chOff x="480" y="2688"/>
            <a:chExt cx="1776" cy="1056"/>
          </a:xfrm>
        </p:grpSpPr>
        <p:sp>
          <p:nvSpPr>
            <p:cNvPr id="44039" name="Oval 5">
              <a:extLst>
                <a:ext uri="{FF2B5EF4-FFF2-40B4-BE49-F238E27FC236}">
                  <a16:creationId xmlns:a16="http://schemas.microsoft.com/office/drawing/2014/main" id="{6C907045-FF20-45ED-AEEA-D66C029005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3024"/>
              <a:ext cx="1248" cy="72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40" name="Text Box 6">
              <a:extLst>
                <a:ext uri="{FF2B5EF4-FFF2-40B4-BE49-F238E27FC236}">
                  <a16:creationId xmlns:a16="http://schemas.microsoft.com/office/drawing/2014/main" id="{DA00D00B-E011-444B-AFB7-687EEEC392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688"/>
              <a:ext cx="159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ea typeface="SimSun" panose="02010600030101010101" pitchFamily="2" charset="-122"/>
                </a:rPr>
                <a:t>Initial Model for “sky”</a:t>
              </a:r>
            </a:p>
          </p:txBody>
        </p:sp>
        <p:sp>
          <p:nvSpPr>
            <p:cNvPr id="44041" name="Rectangle 32">
              <a:extLst>
                <a:ext uri="{FF2B5EF4-FFF2-40B4-BE49-F238E27FC236}">
                  <a16:creationId xmlns:a16="http://schemas.microsoft.com/office/drawing/2014/main" id="{0ABDBEB8-D3E8-440B-81B3-D08259FFC4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3552"/>
              <a:ext cx="144" cy="14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42" name="Rectangle 33">
              <a:extLst>
                <a:ext uri="{FF2B5EF4-FFF2-40B4-BE49-F238E27FC236}">
                  <a16:creationId xmlns:a16="http://schemas.microsoft.com/office/drawing/2014/main" id="{01178844-D83D-4E53-A4C3-3BD23B62F1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3168"/>
              <a:ext cx="144" cy="144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43" name="Rectangle 34">
              <a:extLst>
                <a:ext uri="{FF2B5EF4-FFF2-40B4-BE49-F238E27FC236}">
                  <a16:creationId xmlns:a16="http://schemas.microsoft.com/office/drawing/2014/main" id="{3BB32AB8-0660-4B1A-B2C2-FE8DA34AB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360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44" name="Rectangle 35">
              <a:extLst>
                <a:ext uri="{FF2B5EF4-FFF2-40B4-BE49-F238E27FC236}">
                  <a16:creationId xmlns:a16="http://schemas.microsoft.com/office/drawing/2014/main" id="{5367FC3E-A75F-4C2A-8050-5F02CFDF0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3168"/>
              <a:ext cx="144" cy="144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45" name="Rectangle 36">
              <a:extLst>
                <a:ext uri="{FF2B5EF4-FFF2-40B4-BE49-F238E27FC236}">
                  <a16:creationId xmlns:a16="http://schemas.microsoft.com/office/drawing/2014/main" id="{E19D41F2-34BC-4862-B460-8CA389CEF6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3360"/>
              <a:ext cx="144" cy="144"/>
            </a:xfrm>
            <a:prstGeom prst="rect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46" name="Rectangle 37">
              <a:extLst>
                <a:ext uri="{FF2B5EF4-FFF2-40B4-BE49-F238E27FC236}">
                  <a16:creationId xmlns:a16="http://schemas.microsoft.com/office/drawing/2014/main" id="{CD862275-FDDE-4E39-B61C-3C2C30A8BE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3360"/>
              <a:ext cx="144" cy="144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47" name="Rectangle 38">
              <a:extLst>
                <a:ext uri="{FF2B5EF4-FFF2-40B4-BE49-F238E27FC236}">
                  <a16:creationId xmlns:a16="http://schemas.microsoft.com/office/drawing/2014/main" id="{7DA830B7-BC6E-47D9-958C-FE254E26F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3168"/>
              <a:ext cx="144" cy="144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48" name="Rectangle 39">
              <a:extLst>
                <a:ext uri="{FF2B5EF4-FFF2-40B4-BE49-F238E27FC236}">
                  <a16:creationId xmlns:a16="http://schemas.microsoft.com/office/drawing/2014/main" id="{6A16D2EA-667B-4E0A-BEED-249CD3F89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3360"/>
              <a:ext cx="144" cy="144"/>
            </a:xfrm>
            <a:prstGeom prst="rect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49" name="Rectangle 40">
              <a:extLst>
                <a:ext uri="{FF2B5EF4-FFF2-40B4-BE49-F238E27FC236}">
                  <a16:creationId xmlns:a16="http://schemas.microsoft.com/office/drawing/2014/main" id="{29BB68DC-4B11-4327-A6CE-32F6F49A77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552"/>
              <a:ext cx="144" cy="14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50" name="Rectangle 41">
              <a:extLst>
                <a:ext uri="{FF2B5EF4-FFF2-40B4-BE49-F238E27FC236}">
                  <a16:creationId xmlns:a16="http://schemas.microsoft.com/office/drawing/2014/main" id="{22D03235-C966-47B4-97DB-896A473FE0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3168"/>
              <a:ext cx="144" cy="144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91896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4CD00692-E1BB-4F93-9143-7DB9780E83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EM Algorithm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32F8EC66-2A5D-49E7-9832-DD25477F2D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48768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altLang="en-US" sz="2400" dirty="0"/>
              <a:t>Start with </a:t>
            </a:r>
            <a:r>
              <a:rPr lang="en-US" altLang="en-US" sz="2400" dirty="0">
                <a:solidFill>
                  <a:srgbClr val="FF0000"/>
                </a:solidFill>
              </a:rPr>
              <a:t>K clusters</a:t>
            </a:r>
            <a:r>
              <a:rPr lang="en-US" altLang="en-US" sz="2400" dirty="0"/>
              <a:t>, each represented by a </a:t>
            </a:r>
            <a:r>
              <a:rPr lang="en-US" altLang="en-US" sz="2400" dirty="0">
                <a:solidFill>
                  <a:srgbClr val="FF0000"/>
                </a:solidFill>
              </a:rPr>
              <a:t>probability distribution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altLang="en-US" sz="2400" dirty="0"/>
              <a:t>Assuming a </a:t>
            </a:r>
            <a:r>
              <a:rPr lang="en-US" altLang="en-US" sz="2400" dirty="0">
                <a:solidFill>
                  <a:srgbClr val="FF0000"/>
                </a:solidFill>
              </a:rPr>
              <a:t>Gaussian</a:t>
            </a:r>
            <a:r>
              <a:rPr lang="en-US" altLang="en-US" sz="2400" dirty="0"/>
              <a:t> or Normal distribution, each cluster is represented by its </a:t>
            </a:r>
            <a:r>
              <a:rPr lang="en-US" altLang="en-US" sz="2400" dirty="0">
                <a:solidFill>
                  <a:srgbClr val="FF0000"/>
                </a:solidFill>
              </a:rPr>
              <a:t>mean and variance</a:t>
            </a:r>
            <a:r>
              <a:rPr lang="en-US" altLang="en-US" sz="2400" dirty="0"/>
              <a:t> (or covariance matrix) and has a weight.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altLang="en-US" sz="2400" dirty="0"/>
              <a:t>Go through the training data and soft-assign it to each cluster. Do this by </a:t>
            </a:r>
            <a:r>
              <a:rPr lang="en-US" altLang="en-US" sz="2400" dirty="0">
                <a:solidFill>
                  <a:srgbClr val="FF0000"/>
                </a:solidFill>
              </a:rPr>
              <a:t>computing the probability that each training vector belongs to each cluster</a:t>
            </a:r>
            <a:r>
              <a:rPr lang="en-US" altLang="en-US" sz="2400" dirty="0"/>
              <a:t>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altLang="en-US" sz="2400" dirty="0"/>
              <a:t>Using the results of the soft assignment, </a:t>
            </a:r>
            <a:r>
              <a:rPr lang="en-US" altLang="en-US" sz="2400" dirty="0">
                <a:solidFill>
                  <a:srgbClr val="FF0000"/>
                </a:solidFill>
              </a:rPr>
              <a:t>recompute the parameters of each cluster</a:t>
            </a:r>
            <a:r>
              <a:rPr lang="en-US" altLang="en-US" sz="2400" dirty="0"/>
              <a:t>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Perform the last 2 steps iteratively.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6A3CEC0-C3E7-46C0-86F7-F760AFCB9718}"/>
                  </a:ext>
                </a:extLst>
              </p14:cNvPr>
              <p14:cNvContentPartPr/>
              <p14:nvPr/>
            </p14:nvContentPartPr>
            <p14:xfrm>
              <a:off x="203760" y="3184920"/>
              <a:ext cx="8573760" cy="22806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6A3CEC0-C3E7-46C0-86F7-F760AFCB971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4400" y="3175560"/>
                <a:ext cx="8592480" cy="229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8195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166345F0-6991-41AC-9099-389F2C316D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solidFill>
                  <a:srgbClr val="FF0000"/>
                </a:solidFill>
              </a:rPr>
              <a:t>1-D EM with Gaussian Distributions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F9312041-6EA9-4BEC-88B3-DFAC22E16C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4102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/>
              <a:t>Each cluster C</a:t>
            </a:r>
            <a:r>
              <a:rPr lang="en-US" altLang="en-US" sz="2800" baseline="-25000"/>
              <a:t>j</a:t>
            </a:r>
            <a:r>
              <a:rPr lang="en-US" altLang="en-US" sz="2800"/>
              <a:t> is represented by a Gaussian distribution N(</a:t>
            </a:r>
            <a:r>
              <a:rPr lang="en-US" altLang="en-US" sz="2800">
                <a:cs typeface="Arial" panose="020B0604020202020204" pitchFamily="34" charset="0"/>
                <a:sym typeface="Symbol" panose="05050102010706020507" pitchFamily="18" charset="2"/>
              </a:rPr>
              <a:t></a:t>
            </a:r>
            <a:r>
              <a:rPr lang="en-US" altLang="en-US" sz="2800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 sz="2800">
                <a:cs typeface="Arial" panose="020B0604020202020204" pitchFamily="34" charset="0"/>
                <a:sym typeface="Symbol" panose="05050102010706020507" pitchFamily="18" charset="2"/>
              </a:rPr>
              <a:t> , </a:t>
            </a:r>
            <a:r>
              <a:rPr lang="en-US" altLang="en-US" sz="2800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 sz="2800">
                <a:cs typeface="Arial" panose="020B0604020202020204" pitchFamily="34" charset="0"/>
                <a:sym typeface="Symbol" panose="05050102010706020507" pitchFamily="18" charset="2"/>
              </a:rPr>
              <a:t>).</a:t>
            </a:r>
          </a:p>
          <a:p>
            <a:r>
              <a:rPr lang="en-US" altLang="en-US" sz="2800">
                <a:cs typeface="Arial" panose="020B0604020202020204" pitchFamily="34" charset="0"/>
                <a:sym typeface="Symbol" panose="05050102010706020507" pitchFamily="18" charset="2"/>
              </a:rPr>
              <a:t>Initialization: For each cluster C</a:t>
            </a:r>
            <a:r>
              <a:rPr lang="en-US" altLang="en-US" sz="2800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 sz="2800">
                <a:cs typeface="Arial" panose="020B0604020202020204" pitchFamily="34" charset="0"/>
                <a:sym typeface="Symbol" panose="05050102010706020507" pitchFamily="18" charset="2"/>
              </a:rPr>
              <a:t> initialize its mean </a:t>
            </a:r>
            <a:r>
              <a:rPr lang="en-US" altLang="en-US" sz="2800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 sz="2800">
                <a:cs typeface="Arial" panose="020B0604020202020204" pitchFamily="34" charset="0"/>
                <a:sym typeface="Symbol" panose="05050102010706020507" pitchFamily="18" charset="2"/>
              </a:rPr>
              <a:t> , variance </a:t>
            </a:r>
            <a:r>
              <a:rPr lang="en-US" altLang="en-US" sz="2800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 sz="2800">
                <a:cs typeface="Arial" panose="020B0604020202020204" pitchFamily="34" charset="0"/>
                <a:sym typeface="Symbol" panose="05050102010706020507" pitchFamily="18" charset="2"/>
              </a:rPr>
              <a:t>, and weight </a:t>
            </a:r>
            <a:r>
              <a:rPr lang="en-US" altLang="en-US" sz="2800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 sz="2800">
                <a:cs typeface="Arial" panose="020B0604020202020204" pitchFamily="34" charset="0"/>
                <a:sym typeface="Symbol" panose="05050102010706020507" pitchFamily="18" charset="2"/>
              </a:rPr>
              <a:t>. </a:t>
            </a:r>
          </a:p>
          <a:p>
            <a:endParaRPr lang="en-US" altLang="en-US" sz="2800">
              <a:cs typeface="Arial" panose="020B0604020202020204" pitchFamily="34" charset="0"/>
              <a:sym typeface="Symbol" panose="05050102010706020507" pitchFamily="18" charset="2"/>
            </a:endParaRPr>
          </a:p>
          <a:p>
            <a:endParaRPr lang="en-US" altLang="en-US" sz="2800">
              <a:cs typeface="Arial" panose="020B0604020202020204" pitchFamily="34" charset="0"/>
              <a:sym typeface="Symbol" panose="05050102010706020507" pitchFamily="18" charset="2"/>
            </a:endParaRPr>
          </a:p>
          <a:p>
            <a:endParaRPr lang="en-US" altLang="en-US" sz="2800">
              <a:cs typeface="Arial" panose="020B0604020202020204" pitchFamily="34" charset="0"/>
              <a:sym typeface="Symbol" panose="05050102010706020507" pitchFamily="18" charset="2"/>
            </a:endParaRPr>
          </a:p>
          <a:p>
            <a:endParaRPr lang="en-US" altLang="en-US" sz="2800">
              <a:cs typeface="Arial" panose="020B0604020202020204" pitchFamily="34" charset="0"/>
              <a:sym typeface="Symbol" panose="05050102010706020507" pitchFamily="18" charset="2"/>
            </a:endParaRPr>
          </a:p>
          <a:p>
            <a:endParaRPr lang="en-US" altLang="en-US" sz="2800">
              <a:cs typeface="Arial" panose="020B0604020202020204" pitchFamily="34" charset="0"/>
              <a:sym typeface="Symbol" panose="05050102010706020507" pitchFamily="18" charset="2"/>
            </a:endParaRPr>
          </a:p>
          <a:p>
            <a:r>
              <a:rPr lang="en-US" altLang="en-US" sz="2800">
                <a:cs typeface="Arial" panose="020B0604020202020204" pitchFamily="34" charset="0"/>
                <a:sym typeface="Symbol" panose="05050102010706020507" pitchFamily="18" charset="2"/>
              </a:rPr>
              <a:t>With no other knowledge, use random means and variances and equal weights.</a:t>
            </a:r>
          </a:p>
        </p:txBody>
      </p:sp>
      <p:sp>
        <p:nvSpPr>
          <p:cNvPr id="46084" name="Line 4">
            <a:extLst>
              <a:ext uri="{FF2B5EF4-FFF2-40B4-BE49-F238E27FC236}">
                <a16:creationId xmlns:a16="http://schemas.microsoft.com/office/drawing/2014/main" id="{7EE9E597-45BB-4A42-BB65-D0CC0ACCA09A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36576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5" name="Line 5">
            <a:extLst>
              <a:ext uri="{FF2B5EF4-FFF2-40B4-BE49-F238E27FC236}">
                <a16:creationId xmlns:a16="http://schemas.microsoft.com/office/drawing/2014/main" id="{F177B083-6C34-4CD4-9B6B-4C2C8D0994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36576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6" name="Line 6">
            <a:extLst>
              <a:ext uri="{FF2B5EF4-FFF2-40B4-BE49-F238E27FC236}">
                <a16:creationId xmlns:a16="http://schemas.microsoft.com/office/drawing/2014/main" id="{F1ADFF5A-D094-41E6-918D-9F21FE009AEE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36576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7" name="Line 7">
            <a:extLst>
              <a:ext uri="{FF2B5EF4-FFF2-40B4-BE49-F238E27FC236}">
                <a16:creationId xmlns:a16="http://schemas.microsoft.com/office/drawing/2014/main" id="{0E207FF9-C97D-4AE0-BF21-48F4C743F301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4800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8" name="Line 8">
            <a:extLst>
              <a:ext uri="{FF2B5EF4-FFF2-40B4-BE49-F238E27FC236}">
                <a16:creationId xmlns:a16="http://schemas.microsoft.com/office/drawing/2014/main" id="{5E46CF43-F566-4501-A47D-6804FC3AA53E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800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9" name="Line 9">
            <a:extLst>
              <a:ext uri="{FF2B5EF4-FFF2-40B4-BE49-F238E27FC236}">
                <a16:creationId xmlns:a16="http://schemas.microsoft.com/office/drawing/2014/main" id="{B3C9EA02-3826-42D7-BFFB-534A046614B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4800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0" name="Text Box 10">
            <a:extLst>
              <a:ext uri="{FF2B5EF4-FFF2-40B4-BE49-F238E27FC236}">
                <a16:creationId xmlns:a16="http://schemas.microsoft.com/office/drawing/2014/main" id="{5475351A-4D30-40E9-91C0-F84A1F6A1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029200"/>
            <a:ext cx="12271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N(</a:t>
            </a:r>
            <a:r>
              <a:rPr lang="en-US" altLang="en-US" sz="1800">
                <a:sym typeface="Symbol" panose="05050102010706020507" pitchFamily="18" charset="2"/>
              </a:rPr>
              <a:t></a:t>
            </a:r>
            <a:r>
              <a:rPr lang="en-US" altLang="en-US" sz="1800" baseline="-25000">
                <a:sym typeface="Symbol" panose="05050102010706020507" pitchFamily="18" charset="2"/>
              </a:rPr>
              <a:t>1</a:t>
            </a:r>
            <a:r>
              <a:rPr lang="en-US" altLang="en-US" sz="1800">
                <a:sym typeface="Symbol" panose="05050102010706020507" pitchFamily="18" charset="2"/>
              </a:rPr>
              <a:t> , </a:t>
            </a:r>
            <a:r>
              <a:rPr lang="en-US" altLang="en-US" sz="1800" baseline="-25000">
                <a:sym typeface="Symbol" panose="05050102010706020507" pitchFamily="18" charset="2"/>
              </a:rPr>
              <a:t>1</a:t>
            </a:r>
            <a:r>
              <a:rPr lang="en-US" altLang="en-US" sz="1800">
                <a:sym typeface="Symbol" panose="05050102010706020507" pitchFamily="18" charset="2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ym typeface="Symbol" panose="05050102010706020507" pitchFamily="18" charset="2"/>
              </a:rPr>
              <a:t></a:t>
            </a:r>
            <a:r>
              <a:rPr lang="en-US" altLang="en-US" sz="1800" baseline="-25000">
                <a:sym typeface="Symbol" panose="05050102010706020507" pitchFamily="18" charset="2"/>
              </a:rPr>
              <a:t>1</a:t>
            </a:r>
            <a:r>
              <a:rPr lang="en-US" altLang="en-US" sz="1800">
                <a:sym typeface="Symbol" panose="05050102010706020507" pitchFamily="18" charset="2"/>
              </a:rPr>
              <a:t> = P(C</a:t>
            </a:r>
            <a:r>
              <a:rPr lang="en-US" altLang="en-US" sz="1800" baseline="-25000">
                <a:sym typeface="Symbol" panose="05050102010706020507" pitchFamily="18" charset="2"/>
              </a:rPr>
              <a:t>1</a:t>
            </a:r>
            <a:r>
              <a:rPr lang="en-US" altLang="en-US" sz="1800">
                <a:sym typeface="Symbol" panose="05050102010706020507" pitchFamily="18" charset="2"/>
              </a:rPr>
              <a:t>)</a:t>
            </a:r>
          </a:p>
        </p:txBody>
      </p:sp>
      <p:sp>
        <p:nvSpPr>
          <p:cNvPr id="46091" name="Text Box 11">
            <a:extLst>
              <a:ext uri="{FF2B5EF4-FFF2-40B4-BE49-F238E27FC236}">
                <a16:creationId xmlns:a16="http://schemas.microsoft.com/office/drawing/2014/main" id="{3304A999-4C5C-4047-B464-07DE2F18A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5029200"/>
            <a:ext cx="12271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N(</a:t>
            </a:r>
            <a:r>
              <a:rPr lang="en-US" altLang="en-US" sz="1800">
                <a:sym typeface="Symbol" panose="05050102010706020507" pitchFamily="18" charset="2"/>
              </a:rPr>
              <a:t></a:t>
            </a:r>
            <a:r>
              <a:rPr lang="en-US" altLang="en-US" sz="1800" baseline="-25000">
                <a:sym typeface="Symbol" panose="05050102010706020507" pitchFamily="18" charset="2"/>
              </a:rPr>
              <a:t>2</a:t>
            </a:r>
            <a:r>
              <a:rPr lang="en-US" altLang="en-US" sz="1800">
                <a:sym typeface="Symbol" panose="05050102010706020507" pitchFamily="18" charset="2"/>
              </a:rPr>
              <a:t> , </a:t>
            </a:r>
            <a:r>
              <a:rPr lang="en-US" altLang="en-US" sz="1800" baseline="-25000">
                <a:sym typeface="Symbol" panose="05050102010706020507" pitchFamily="18" charset="2"/>
              </a:rPr>
              <a:t>2</a:t>
            </a:r>
            <a:r>
              <a:rPr lang="en-US" altLang="en-US" sz="1800">
                <a:sym typeface="Symbol" panose="05050102010706020507" pitchFamily="18" charset="2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ym typeface="Symbol" panose="05050102010706020507" pitchFamily="18" charset="2"/>
              </a:rPr>
              <a:t></a:t>
            </a:r>
            <a:r>
              <a:rPr lang="en-US" altLang="en-US" sz="1800" baseline="-25000">
                <a:sym typeface="Symbol" panose="05050102010706020507" pitchFamily="18" charset="2"/>
              </a:rPr>
              <a:t>2</a:t>
            </a:r>
            <a:r>
              <a:rPr lang="en-US" altLang="en-US" sz="1800">
                <a:sym typeface="Symbol" panose="05050102010706020507" pitchFamily="18" charset="2"/>
              </a:rPr>
              <a:t> = P(C</a:t>
            </a:r>
            <a:r>
              <a:rPr lang="en-US" altLang="en-US" sz="1800" baseline="-25000">
                <a:sym typeface="Symbol" panose="05050102010706020507" pitchFamily="18" charset="2"/>
              </a:rPr>
              <a:t>2</a:t>
            </a:r>
            <a:r>
              <a:rPr lang="en-US" altLang="en-US" sz="1800">
                <a:sym typeface="Symbol" panose="05050102010706020507" pitchFamily="18" charset="2"/>
              </a:rPr>
              <a:t>)</a:t>
            </a:r>
            <a:endParaRPr lang="en-US" altLang="en-US" sz="1800"/>
          </a:p>
        </p:txBody>
      </p:sp>
      <p:sp>
        <p:nvSpPr>
          <p:cNvPr id="46092" name="Text Box 12">
            <a:extLst>
              <a:ext uri="{FF2B5EF4-FFF2-40B4-BE49-F238E27FC236}">
                <a16:creationId xmlns:a16="http://schemas.microsoft.com/office/drawing/2014/main" id="{B123BD75-72AD-4E48-BFF9-1B4F43230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5029200"/>
            <a:ext cx="12271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N(</a:t>
            </a:r>
            <a:r>
              <a:rPr lang="en-US" altLang="en-US" sz="1800">
                <a:sym typeface="Symbol" panose="05050102010706020507" pitchFamily="18" charset="2"/>
              </a:rPr>
              <a:t></a:t>
            </a:r>
            <a:r>
              <a:rPr lang="en-US" altLang="en-US" sz="1800" baseline="-25000">
                <a:sym typeface="Symbol" panose="05050102010706020507" pitchFamily="18" charset="2"/>
              </a:rPr>
              <a:t>3</a:t>
            </a:r>
            <a:r>
              <a:rPr lang="en-US" altLang="en-US" sz="1800">
                <a:sym typeface="Symbol" panose="05050102010706020507" pitchFamily="18" charset="2"/>
              </a:rPr>
              <a:t> , </a:t>
            </a:r>
            <a:r>
              <a:rPr lang="en-US" altLang="en-US" sz="1800" baseline="-25000">
                <a:sym typeface="Symbol" panose="05050102010706020507" pitchFamily="18" charset="2"/>
              </a:rPr>
              <a:t>3</a:t>
            </a:r>
            <a:r>
              <a:rPr lang="en-US" altLang="en-US" sz="1800">
                <a:sym typeface="Symbol" panose="05050102010706020507" pitchFamily="18" charset="2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ym typeface="Symbol" panose="05050102010706020507" pitchFamily="18" charset="2"/>
              </a:rPr>
              <a:t></a:t>
            </a:r>
            <a:r>
              <a:rPr lang="en-US" altLang="en-US" sz="1800" baseline="-25000">
                <a:sym typeface="Symbol" panose="05050102010706020507" pitchFamily="18" charset="2"/>
              </a:rPr>
              <a:t>3</a:t>
            </a:r>
            <a:r>
              <a:rPr lang="en-US" altLang="en-US" sz="1800">
                <a:sym typeface="Symbol" panose="05050102010706020507" pitchFamily="18" charset="2"/>
              </a:rPr>
              <a:t> = P(C</a:t>
            </a:r>
            <a:r>
              <a:rPr lang="en-US" altLang="en-US" sz="1800" baseline="-25000">
                <a:sym typeface="Symbol" panose="05050102010706020507" pitchFamily="18" charset="2"/>
              </a:rPr>
              <a:t>3</a:t>
            </a:r>
            <a:r>
              <a:rPr lang="en-US" altLang="en-US" sz="1800">
                <a:sym typeface="Symbol" panose="05050102010706020507" pitchFamily="18" charset="2"/>
              </a:rPr>
              <a:t>)</a:t>
            </a:r>
            <a:endParaRPr lang="en-US" altLang="en-US" sz="1800"/>
          </a:p>
        </p:txBody>
      </p:sp>
      <p:pic>
        <p:nvPicPr>
          <p:cNvPr id="46093" name="Picture 13">
            <a:extLst>
              <a:ext uri="{FF2B5EF4-FFF2-40B4-BE49-F238E27FC236}">
                <a16:creationId xmlns:a16="http://schemas.microsoft.com/office/drawing/2014/main" id="{DF1E8A4A-8825-4552-B32F-538FCE52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33800"/>
            <a:ext cx="109537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4" name="Picture 14">
            <a:extLst>
              <a:ext uri="{FF2B5EF4-FFF2-40B4-BE49-F238E27FC236}">
                <a16:creationId xmlns:a16="http://schemas.microsoft.com/office/drawing/2014/main" id="{9D694F8E-57AF-4125-ADA6-21D42B8BC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810000"/>
            <a:ext cx="1371600" cy="8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5" name="Picture 15">
            <a:extLst>
              <a:ext uri="{FF2B5EF4-FFF2-40B4-BE49-F238E27FC236}">
                <a16:creationId xmlns:a16="http://schemas.microsoft.com/office/drawing/2014/main" id="{5D8BF3D4-CD1A-42D6-A3BD-A35283DF6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657600"/>
            <a:ext cx="94297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F670CD0-1F3C-4C8D-ADEB-F0FC6712AA06}"/>
                  </a:ext>
                </a:extLst>
              </p14:cNvPr>
              <p14:cNvContentPartPr/>
              <p14:nvPr/>
            </p14:nvContentPartPr>
            <p14:xfrm>
              <a:off x="1072080" y="2692800"/>
              <a:ext cx="5358960" cy="5562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F670CD0-1F3C-4C8D-ADEB-F0FC6712AA0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62720" y="2683440"/>
                <a:ext cx="5377680" cy="57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4934697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96BCF804-2FE1-4F90-82A5-726C55955B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Standard EM to EM Classifier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37D93D92-97F0-419E-B821-664966002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That’s the standard EM algorithm.</a:t>
            </a:r>
          </a:p>
          <a:p>
            <a:r>
              <a:rPr lang="en-US" altLang="en-US"/>
              <a:t>For n-dimensional data, the variance becomes a co-variance matrix, which changes the formulas slightly.</a:t>
            </a:r>
          </a:p>
          <a:p>
            <a:r>
              <a:rPr lang="en-US" altLang="en-US"/>
              <a:t>But </a:t>
            </a:r>
            <a:r>
              <a:rPr lang="en-US" altLang="en-US">
                <a:solidFill>
                  <a:srgbClr val="FF0000"/>
                </a:solidFill>
              </a:rPr>
              <a:t>we used an EM variant to produce a classifier</a:t>
            </a:r>
            <a:r>
              <a:rPr lang="en-US" altLang="en-US"/>
              <a:t>.</a:t>
            </a:r>
          </a:p>
          <a:p>
            <a:r>
              <a:rPr lang="en-US" altLang="en-US"/>
              <a:t>The next slide indicates the differences between what we used and the standard.</a:t>
            </a:r>
          </a:p>
        </p:txBody>
      </p:sp>
    </p:spTree>
    <p:extLst>
      <p:ext uri="{BB962C8B-B14F-4D97-AF65-F5344CB8AC3E}">
        <p14:creationId xmlns:p14="http://schemas.microsoft.com/office/powerpoint/2010/main" val="88449182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AD0B270A-020A-42EB-A604-C7F3F8859F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EM Classifier</a:t>
            </a:r>
            <a:endParaRPr lang="en-US" altLang="en-US">
              <a:ea typeface="SimSun" panose="02010600030101010101" pitchFamily="2" charset="-122"/>
            </a:endParaRPr>
          </a:p>
        </p:txBody>
      </p:sp>
      <p:sp>
        <p:nvSpPr>
          <p:cNvPr id="48131" name="Rectangle 4">
            <a:extLst>
              <a:ext uri="{FF2B5EF4-FFF2-40B4-BE49-F238E27FC236}">
                <a16:creationId xmlns:a16="http://schemas.microsoft.com/office/drawing/2014/main" id="{F79DE377-E6BE-40A0-AE84-7978EBB954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8006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000">
                <a:solidFill>
                  <a:srgbClr val="C00000"/>
                </a:solidFill>
              </a:rPr>
              <a:t>Fixed Gaussian components </a:t>
            </a:r>
            <a:r>
              <a:rPr lang="en-US" altLang="en-US" sz="2000"/>
              <a:t>(</a:t>
            </a:r>
            <a:r>
              <a:rPr lang="en-US" altLang="en-US" sz="2000">
                <a:solidFill>
                  <a:schemeClr val="accent2"/>
                </a:solidFill>
              </a:rPr>
              <a:t>one Gaussian per object class</a:t>
            </a:r>
            <a:r>
              <a:rPr lang="en-US" altLang="en-US" sz="2000"/>
              <a:t>) and </a:t>
            </a:r>
            <a:r>
              <a:rPr lang="en-US" altLang="en-US" sz="2000">
                <a:solidFill>
                  <a:srgbClr val="C00000"/>
                </a:solidFill>
              </a:rPr>
              <a:t>fixed weights </a:t>
            </a:r>
            <a:r>
              <a:rPr lang="en-US" altLang="en-US" sz="2000"/>
              <a:t>corresponding to the frequencies of the corresponding objects in the training data. 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en-US" altLang="en-US" sz="200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sz="2000">
                <a:solidFill>
                  <a:srgbClr val="C00000"/>
                </a:solidFill>
              </a:rPr>
              <a:t>2.     Customized initialization </a:t>
            </a:r>
            <a:r>
              <a:rPr lang="en-US" altLang="en-US" sz="2000"/>
              <a:t>uses only the training images that contain a particular object class to initialize its Gaussian.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en-US" altLang="en-US" sz="200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sz="2000">
                <a:solidFill>
                  <a:srgbClr val="C00000"/>
                </a:solidFill>
              </a:rPr>
              <a:t>3.     Controlled expectation </a:t>
            </a:r>
            <a:r>
              <a:rPr lang="en-US" altLang="en-US" sz="2000">
                <a:solidFill>
                  <a:srgbClr val="CC3300"/>
                </a:solidFill>
              </a:rPr>
              <a:t>step</a:t>
            </a:r>
            <a:r>
              <a:rPr lang="en-US" altLang="en-US" sz="2000"/>
              <a:t> ensures that a feature vector only contributes to the Gaussian components representing objects present in its training image.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en-US" altLang="en-US" sz="200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sz="2000">
                <a:solidFill>
                  <a:srgbClr val="C00000"/>
                </a:solidFill>
              </a:rPr>
              <a:t>4.     Extra background component </a:t>
            </a:r>
            <a:r>
              <a:rPr lang="en-US" altLang="en-US" sz="2000"/>
              <a:t>absorbs noise.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en-US" altLang="en-US" sz="2000"/>
          </a:p>
        </p:txBody>
      </p:sp>
      <p:sp>
        <p:nvSpPr>
          <p:cNvPr id="48132" name="Text Box 7">
            <a:extLst>
              <a:ext uri="{FF2B5EF4-FFF2-40B4-BE49-F238E27FC236}">
                <a16:creationId xmlns:a16="http://schemas.microsoft.com/office/drawing/2014/main" id="{DE5CB8C2-E45B-4092-8069-540DC4F2C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5670550"/>
            <a:ext cx="70199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Gaussian for         Gaussian for        Gaussian for         Gaussian for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     trees                  buildings               sky                 	 background</a:t>
            </a:r>
          </a:p>
        </p:txBody>
      </p:sp>
      <p:sp>
        <p:nvSpPr>
          <p:cNvPr id="48133" name="Rectangle 8">
            <a:extLst>
              <a:ext uri="{FF2B5EF4-FFF2-40B4-BE49-F238E27FC236}">
                <a16:creationId xmlns:a16="http://schemas.microsoft.com/office/drawing/2014/main" id="{3D8ECD91-CE68-4D27-A77A-809B55E82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5715000"/>
            <a:ext cx="1447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8134" name="Rectangle 9">
            <a:extLst>
              <a:ext uri="{FF2B5EF4-FFF2-40B4-BE49-F238E27FC236}">
                <a16:creationId xmlns:a16="http://schemas.microsoft.com/office/drawing/2014/main" id="{D0CDDE66-9337-4AB5-BA17-8AE01F035F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5715000"/>
            <a:ext cx="1447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8135" name="Rectangle 10">
            <a:extLst>
              <a:ext uri="{FF2B5EF4-FFF2-40B4-BE49-F238E27FC236}">
                <a16:creationId xmlns:a16="http://schemas.microsoft.com/office/drawing/2014/main" id="{A24F2B17-97BC-41BB-B049-C442AB30C1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715000"/>
            <a:ext cx="1447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8136" name="Rectangle 11">
            <a:extLst>
              <a:ext uri="{FF2B5EF4-FFF2-40B4-BE49-F238E27FC236}">
                <a16:creationId xmlns:a16="http://schemas.microsoft.com/office/drawing/2014/main" id="{E3CE8A53-00F5-4BF4-830A-91C091BB4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5715000"/>
            <a:ext cx="1447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FA50F76-A050-44A6-93C9-A835B3CE446F}"/>
                  </a:ext>
                </a:extLst>
              </p14:cNvPr>
              <p14:cNvContentPartPr/>
              <p14:nvPr/>
            </p14:nvContentPartPr>
            <p14:xfrm>
              <a:off x="743400" y="2330280"/>
              <a:ext cx="6754680" cy="3888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FA50F76-A050-44A6-93C9-A835B3CE446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4040" y="2320920"/>
                <a:ext cx="6773400" cy="390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71222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96">
            <a:extLst>
              <a:ext uri="{FF2B5EF4-FFF2-40B4-BE49-F238E27FC236}">
                <a16:creationId xmlns:a16="http://schemas.microsoft.com/office/drawing/2014/main" id="{AE801027-85FB-49A3-918C-ADD1614C6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550" y="5341938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>
              <a:ea typeface="SimSun" panose="02010600030101010101" pitchFamily="2" charset="-122"/>
            </a:endParaRPr>
          </a:p>
        </p:txBody>
      </p:sp>
      <p:sp>
        <p:nvSpPr>
          <p:cNvPr id="49155" name="Text Box 110">
            <a:extLst>
              <a:ext uri="{FF2B5EF4-FFF2-40B4-BE49-F238E27FC236}">
                <a16:creationId xmlns:a16="http://schemas.microsoft.com/office/drawing/2014/main" id="{5417798B-A469-4686-865F-38F46D127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7975" y="5341938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>
              <a:ea typeface="SimSun" panose="02010600030101010101" pitchFamily="2" charset="-122"/>
            </a:endParaRPr>
          </a:p>
        </p:txBody>
      </p:sp>
      <p:sp>
        <p:nvSpPr>
          <p:cNvPr id="49156" name="Text Box 111">
            <a:extLst>
              <a:ext uri="{FF2B5EF4-FFF2-40B4-BE49-F238E27FC236}">
                <a16:creationId xmlns:a16="http://schemas.microsoft.com/office/drawing/2014/main" id="{9B093415-422D-4558-963F-526A8CB9D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5425" y="5341938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>
              <a:ea typeface="SimSun" panose="02010600030101010101" pitchFamily="2" charset="-122"/>
            </a:endParaRPr>
          </a:p>
        </p:txBody>
      </p:sp>
      <p:sp>
        <p:nvSpPr>
          <p:cNvPr id="171121" name="AutoShape 113">
            <a:extLst>
              <a:ext uri="{FF2B5EF4-FFF2-40B4-BE49-F238E27FC236}">
                <a16:creationId xmlns:a16="http://schemas.microsoft.com/office/drawing/2014/main" id="{A6522E18-DAC6-42FD-9E21-71C4CD7B6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590925"/>
            <a:ext cx="2060575" cy="1590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1122" name="AutoShape 114">
            <a:extLst>
              <a:ext uri="{FF2B5EF4-FFF2-40B4-BE49-F238E27FC236}">
                <a16:creationId xmlns:a16="http://schemas.microsoft.com/office/drawing/2014/main" id="{48DD4970-B494-42DA-89D7-CE9231980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6650" y="3590925"/>
            <a:ext cx="2060575" cy="1590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1123" name="AutoShape 115">
            <a:extLst>
              <a:ext uri="{FF2B5EF4-FFF2-40B4-BE49-F238E27FC236}">
                <a16:creationId xmlns:a16="http://schemas.microsoft.com/office/drawing/2014/main" id="{542C9724-D478-4EBF-97CF-9C40C74928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4100" y="3590925"/>
            <a:ext cx="2060575" cy="1590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2" name="Group 119">
            <a:extLst>
              <a:ext uri="{FF2B5EF4-FFF2-40B4-BE49-F238E27FC236}">
                <a16:creationId xmlns:a16="http://schemas.microsoft.com/office/drawing/2014/main" id="{336B2F0C-DF64-47DC-B984-99BF94571ED8}"/>
              </a:ext>
            </a:extLst>
          </p:cNvPr>
          <p:cNvGrpSpPr>
            <a:grpSpLocks/>
          </p:cNvGrpSpPr>
          <p:nvPr/>
        </p:nvGrpSpPr>
        <p:grpSpPr bwMode="auto">
          <a:xfrm>
            <a:off x="1746250" y="1295400"/>
            <a:ext cx="6635750" cy="674688"/>
            <a:chOff x="1100" y="816"/>
            <a:chExt cx="4180" cy="425"/>
          </a:xfrm>
        </p:grpSpPr>
        <p:sp>
          <p:nvSpPr>
            <p:cNvPr id="49239" name="Rectangle 120">
              <a:extLst>
                <a:ext uri="{FF2B5EF4-FFF2-40B4-BE49-F238E27FC236}">
                  <a16:creationId xmlns:a16="http://schemas.microsoft.com/office/drawing/2014/main" id="{64472732-2023-4EEA-9457-CC7BD8E4A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0" y="891"/>
              <a:ext cx="472" cy="3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SimSun" panose="02010600030101010101" pitchFamily="2" charset="-122"/>
                </a:rPr>
                <a:t>I</a:t>
              </a:r>
              <a:r>
                <a:rPr lang="en-US" altLang="zh-CN" sz="2400" b="1" baseline="-25000">
                  <a:latin typeface="Times New Roman" panose="02020603050405020304" pitchFamily="18" charset="0"/>
                  <a:ea typeface="SimSun" panose="02010600030101010101" pitchFamily="2" charset="-122"/>
                </a:rPr>
                <a:t>1</a:t>
              </a:r>
              <a:endParaRPr lang="en-US" altLang="zh-CN" sz="2400">
                <a:ea typeface="SimSun" panose="02010600030101010101" pitchFamily="2" charset="-122"/>
              </a:endParaRPr>
            </a:p>
          </p:txBody>
        </p:sp>
        <p:cxnSp>
          <p:nvCxnSpPr>
            <p:cNvPr id="49240" name="AutoShape 121">
              <a:extLst>
                <a:ext uri="{FF2B5EF4-FFF2-40B4-BE49-F238E27FC236}">
                  <a16:creationId xmlns:a16="http://schemas.microsoft.com/office/drawing/2014/main" id="{3DE56526-630C-4F8D-AE8E-45B2E2EC449F}"/>
                </a:ext>
              </a:extLst>
            </p:cNvPr>
            <p:cNvCxnSpPr>
              <a:cxnSpLocks noChangeShapeType="1"/>
              <a:stCxn id="49239" idx="3"/>
              <a:endCxn id="49242" idx="1"/>
            </p:cNvCxnSpPr>
            <p:nvPr/>
          </p:nvCxnSpPr>
          <p:spPr bwMode="auto">
            <a:xfrm>
              <a:off x="1572" y="1066"/>
              <a:ext cx="2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241" name="Text Box 122">
              <a:extLst>
                <a:ext uri="{FF2B5EF4-FFF2-40B4-BE49-F238E27FC236}">
                  <a16:creationId xmlns:a16="http://schemas.microsoft.com/office/drawing/2014/main" id="{47F81397-508C-4DF5-9DCE-DDF1F84FD1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5" y="816"/>
              <a:ext cx="257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9144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 i="1">
                  <a:solidFill>
                    <a:srgbClr val="FF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O</a:t>
              </a:r>
              <a:r>
                <a:rPr lang="en-US" altLang="zh-CN" sz="1800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1</a:t>
              </a:r>
              <a:endParaRPr lang="en-US" altLang="zh-CN" sz="1800">
                <a:latin typeface="Times New Roman" panose="02020603050405020304" pitchFamily="18" charset="0"/>
                <a:ea typeface="SimSun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 i="1">
                  <a:solidFill>
                    <a:srgbClr val="008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O</a:t>
              </a:r>
              <a:r>
                <a:rPr lang="en-US" altLang="zh-CN" sz="1800" b="1" baseline="-25000">
                  <a:solidFill>
                    <a:srgbClr val="008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2</a:t>
              </a:r>
              <a:endParaRPr lang="en-US" altLang="zh-CN" sz="1800">
                <a:ea typeface="SimSun" panose="02010600030101010101" pitchFamily="2" charset="-122"/>
              </a:endParaRPr>
            </a:p>
          </p:txBody>
        </p:sp>
        <p:sp>
          <p:nvSpPr>
            <p:cNvPr id="49242" name="AutoShape 123">
              <a:extLst>
                <a:ext uri="{FF2B5EF4-FFF2-40B4-BE49-F238E27FC236}">
                  <a16:creationId xmlns:a16="http://schemas.microsoft.com/office/drawing/2014/main" id="{0A0FA113-4BAA-4D5D-8AE7-96D9D1D7B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2" y="891"/>
              <a:ext cx="86" cy="350"/>
            </a:xfrm>
            <a:prstGeom prst="leftBrace">
              <a:avLst>
                <a:gd name="adj1" fmla="val 33915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243" name="Text Box 124">
              <a:extLst>
                <a:ext uri="{FF2B5EF4-FFF2-40B4-BE49-F238E27FC236}">
                  <a16:creationId xmlns:a16="http://schemas.microsoft.com/office/drawing/2014/main" id="{55092466-C1F8-45DF-9B06-BB6D4414C3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89" y="816"/>
              <a:ext cx="25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9144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 i="1">
                  <a:solidFill>
                    <a:srgbClr val="FF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O</a:t>
              </a:r>
              <a:r>
                <a:rPr lang="en-US" altLang="zh-CN" sz="1800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1</a:t>
              </a:r>
              <a:endParaRPr lang="en-US" altLang="zh-CN" sz="1800">
                <a:latin typeface="Times New Roman" panose="02020603050405020304" pitchFamily="18" charset="0"/>
                <a:ea typeface="SimSun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 i="1">
                  <a:solidFill>
                    <a:srgbClr val="0000FF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O</a:t>
              </a:r>
              <a:r>
                <a:rPr lang="en-US" altLang="zh-CN" sz="1800" b="1" baseline="-25000">
                  <a:solidFill>
                    <a:srgbClr val="0000FF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3</a:t>
              </a:r>
              <a:endParaRPr lang="en-US" altLang="zh-CN" sz="1800">
                <a:ea typeface="SimSun" panose="02010600030101010101" pitchFamily="2" charset="-122"/>
              </a:endParaRPr>
            </a:p>
          </p:txBody>
        </p:sp>
        <p:sp>
          <p:nvSpPr>
            <p:cNvPr id="49244" name="Rectangle 125">
              <a:extLst>
                <a:ext uri="{FF2B5EF4-FFF2-40B4-BE49-F238E27FC236}">
                  <a16:creationId xmlns:a16="http://schemas.microsoft.com/office/drawing/2014/main" id="{CB4569B1-153B-4953-8A9E-E0F7762C46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4" y="891"/>
              <a:ext cx="472" cy="3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SimSun" panose="02010600030101010101" pitchFamily="2" charset="-122"/>
                </a:rPr>
                <a:t>I</a:t>
              </a:r>
              <a:r>
                <a:rPr lang="en-US" altLang="zh-CN" sz="2400" b="1" baseline="-25000">
                  <a:latin typeface="Times New Roman" panose="02020603050405020304" pitchFamily="18" charset="0"/>
                  <a:ea typeface="SimSun" panose="02010600030101010101" pitchFamily="2" charset="-122"/>
                </a:rPr>
                <a:t>2</a:t>
              </a:r>
              <a:endParaRPr lang="en-US" altLang="zh-CN" sz="2400">
                <a:ea typeface="SimSun" panose="02010600030101010101" pitchFamily="2" charset="-122"/>
              </a:endParaRPr>
            </a:p>
          </p:txBody>
        </p:sp>
        <p:cxnSp>
          <p:nvCxnSpPr>
            <p:cNvPr id="49245" name="AutoShape 126">
              <a:extLst>
                <a:ext uri="{FF2B5EF4-FFF2-40B4-BE49-F238E27FC236}">
                  <a16:creationId xmlns:a16="http://schemas.microsoft.com/office/drawing/2014/main" id="{1375AB7C-8686-4DB8-8F9E-C6D3FA5174D4}"/>
                </a:ext>
              </a:extLst>
            </p:cNvPr>
            <p:cNvCxnSpPr>
              <a:cxnSpLocks noChangeShapeType="1"/>
              <a:stCxn id="49244" idx="3"/>
              <a:endCxn id="49246" idx="1"/>
            </p:cNvCxnSpPr>
            <p:nvPr/>
          </p:nvCxnSpPr>
          <p:spPr bwMode="auto">
            <a:xfrm>
              <a:off x="3106" y="1066"/>
              <a:ext cx="2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246" name="AutoShape 127">
              <a:extLst>
                <a:ext uri="{FF2B5EF4-FFF2-40B4-BE49-F238E27FC236}">
                  <a16:creationId xmlns:a16="http://schemas.microsoft.com/office/drawing/2014/main" id="{E9C0194D-A575-47A3-9EE1-2AC7590A12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6" y="891"/>
              <a:ext cx="86" cy="350"/>
            </a:xfrm>
            <a:prstGeom prst="leftBrace">
              <a:avLst>
                <a:gd name="adj1" fmla="val 33915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tIns="27432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247" name="Rectangle 128">
              <a:extLst>
                <a:ext uri="{FF2B5EF4-FFF2-40B4-BE49-F238E27FC236}">
                  <a16:creationId xmlns:a16="http://schemas.microsoft.com/office/drawing/2014/main" id="{F3BC25A1-FB47-48BB-B2D7-5F5C8E97A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9" y="891"/>
              <a:ext cx="472" cy="34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SimSun" panose="02010600030101010101" pitchFamily="2" charset="-122"/>
                </a:rPr>
                <a:t>I</a:t>
              </a:r>
              <a:r>
                <a:rPr lang="en-US" altLang="zh-CN" sz="2400" b="1" baseline="-25000">
                  <a:latin typeface="Times New Roman" panose="02020603050405020304" pitchFamily="18" charset="0"/>
                  <a:ea typeface="SimSun" panose="02010600030101010101" pitchFamily="2" charset="-122"/>
                </a:rPr>
                <a:t>3</a:t>
              </a:r>
              <a:endParaRPr lang="en-US" altLang="zh-CN" sz="2400">
                <a:ea typeface="SimSun" panose="02010600030101010101" pitchFamily="2" charset="-122"/>
              </a:endParaRPr>
            </a:p>
          </p:txBody>
        </p:sp>
        <p:cxnSp>
          <p:nvCxnSpPr>
            <p:cNvPr id="49248" name="AutoShape 129">
              <a:extLst>
                <a:ext uri="{FF2B5EF4-FFF2-40B4-BE49-F238E27FC236}">
                  <a16:creationId xmlns:a16="http://schemas.microsoft.com/office/drawing/2014/main" id="{78944726-BDD0-48C5-AA95-29EA3B4276FB}"/>
                </a:ext>
              </a:extLst>
            </p:cNvPr>
            <p:cNvCxnSpPr>
              <a:cxnSpLocks noChangeShapeType="1"/>
              <a:stCxn id="49247" idx="3"/>
              <a:endCxn id="49250" idx="1"/>
            </p:cNvCxnSpPr>
            <p:nvPr/>
          </p:nvCxnSpPr>
          <p:spPr bwMode="auto">
            <a:xfrm>
              <a:off x="4641" y="1066"/>
              <a:ext cx="2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249" name="Text Box 130">
              <a:extLst>
                <a:ext uri="{FF2B5EF4-FFF2-40B4-BE49-F238E27FC236}">
                  <a16:creationId xmlns:a16="http://schemas.microsoft.com/office/drawing/2014/main" id="{B73C59F9-F81F-4C15-8E99-14E266612D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3" y="816"/>
              <a:ext cx="25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9144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 i="1">
                  <a:solidFill>
                    <a:srgbClr val="008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O</a:t>
              </a:r>
              <a:r>
                <a:rPr lang="en-US" altLang="zh-CN" sz="1800" b="1" baseline="-25000">
                  <a:solidFill>
                    <a:srgbClr val="008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2</a:t>
              </a:r>
              <a:endParaRPr lang="en-US" altLang="zh-CN" sz="1800">
                <a:latin typeface="Times New Roman" panose="02020603050405020304" pitchFamily="18" charset="0"/>
                <a:ea typeface="SimSun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 i="1">
                  <a:solidFill>
                    <a:srgbClr val="0000FF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O</a:t>
              </a:r>
              <a:r>
                <a:rPr lang="en-US" altLang="zh-CN" sz="1800" b="1" baseline="-25000">
                  <a:solidFill>
                    <a:srgbClr val="0000FF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3</a:t>
              </a:r>
              <a:endParaRPr lang="en-US" altLang="zh-CN" sz="1800">
                <a:ea typeface="SimSun" panose="02010600030101010101" pitchFamily="2" charset="-122"/>
              </a:endParaRPr>
            </a:p>
          </p:txBody>
        </p:sp>
        <p:sp>
          <p:nvSpPr>
            <p:cNvPr id="49250" name="AutoShape 131">
              <a:extLst>
                <a:ext uri="{FF2B5EF4-FFF2-40B4-BE49-F238E27FC236}">
                  <a16:creationId xmlns:a16="http://schemas.microsoft.com/office/drawing/2014/main" id="{9D4EB4C3-1BB0-4C90-984C-F61DB4AEC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1" y="891"/>
              <a:ext cx="86" cy="349"/>
            </a:xfrm>
            <a:prstGeom prst="leftBrace">
              <a:avLst>
                <a:gd name="adj1" fmla="val 33818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49161" name="Text Box 132">
            <a:extLst>
              <a:ext uri="{FF2B5EF4-FFF2-40B4-BE49-F238E27FC236}">
                <a16:creationId xmlns:a16="http://schemas.microsoft.com/office/drawing/2014/main" id="{EEBC4386-A53D-4CC5-92DF-D218ECDAF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19163"/>
            <a:ext cx="22653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>
                <a:ea typeface="SimSun" panose="02010600030101010101" pitchFamily="2" charset="-122"/>
              </a:rPr>
              <a:t>     </a:t>
            </a:r>
            <a:r>
              <a:rPr lang="en-US" altLang="zh-CN" sz="1600">
                <a:ea typeface="SimSun" panose="02010600030101010101" pitchFamily="2" charset="-122"/>
              </a:rPr>
              <a:t>Image &amp; description</a:t>
            </a:r>
          </a:p>
        </p:txBody>
      </p:sp>
      <p:sp>
        <p:nvSpPr>
          <p:cNvPr id="49162" name="Rectangle 133">
            <a:extLst>
              <a:ext uri="{FF2B5EF4-FFF2-40B4-BE49-F238E27FC236}">
                <a16:creationId xmlns:a16="http://schemas.microsoft.com/office/drawing/2014/main" id="{3E36C3F5-8AAD-41D3-A110-4FDBB881B0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5181600" cy="609600"/>
          </a:xfrm>
        </p:spPr>
        <p:txBody>
          <a:bodyPr/>
          <a:lstStyle/>
          <a:p>
            <a:pPr eaLnBrk="1" hangingPunct="1"/>
            <a:r>
              <a:rPr lang="en-US" altLang="zh-CN" sz="2800">
                <a:ea typeface="SimSun" panose="02010600030101010101" pitchFamily="2" charset="-122"/>
              </a:rPr>
              <a:t>1. Initialization Step (Example)</a:t>
            </a:r>
          </a:p>
        </p:txBody>
      </p:sp>
      <p:grpSp>
        <p:nvGrpSpPr>
          <p:cNvPr id="3" name="Group 172">
            <a:extLst>
              <a:ext uri="{FF2B5EF4-FFF2-40B4-BE49-F238E27FC236}">
                <a16:creationId xmlns:a16="http://schemas.microsoft.com/office/drawing/2014/main" id="{78600F12-5A62-4CFF-92C8-01A36C0C985F}"/>
              </a:ext>
            </a:extLst>
          </p:cNvPr>
          <p:cNvGrpSpPr>
            <a:grpSpLocks/>
          </p:cNvGrpSpPr>
          <p:nvPr/>
        </p:nvGrpSpPr>
        <p:grpSpPr bwMode="auto">
          <a:xfrm>
            <a:off x="1781175" y="5029200"/>
            <a:ext cx="1123950" cy="990600"/>
            <a:chOff x="1122" y="3168"/>
            <a:chExt cx="708" cy="624"/>
          </a:xfrm>
        </p:grpSpPr>
        <p:sp>
          <p:nvSpPr>
            <p:cNvPr id="49234" name="AutoShape 107">
              <a:extLst>
                <a:ext uri="{FF2B5EF4-FFF2-40B4-BE49-F238E27FC236}">
                  <a16:creationId xmlns:a16="http://schemas.microsoft.com/office/drawing/2014/main" id="{3BA0DD0D-CA07-4BA9-91C3-8877DD52F28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242" y="3284"/>
              <a:ext cx="350" cy="11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94 w 21600"/>
                <a:gd name="T13" fmla="*/ 5492 h 21600"/>
                <a:gd name="T14" fmla="*/ 18885 w 21600"/>
                <a:gd name="T15" fmla="*/ 162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9235" name="Group 141">
              <a:extLst>
                <a:ext uri="{FF2B5EF4-FFF2-40B4-BE49-F238E27FC236}">
                  <a16:creationId xmlns:a16="http://schemas.microsoft.com/office/drawing/2014/main" id="{382703BF-CF3E-494D-9DB0-E4ED9742E9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22" y="3544"/>
              <a:ext cx="708" cy="248"/>
              <a:chOff x="1122" y="3544"/>
              <a:chExt cx="708" cy="248"/>
            </a:xfrm>
          </p:grpSpPr>
          <p:sp>
            <p:nvSpPr>
              <p:cNvPr id="49236" name="Line 99">
                <a:extLst>
                  <a:ext uri="{FF2B5EF4-FFF2-40B4-BE49-F238E27FC236}">
                    <a16:creationId xmlns:a16="http://schemas.microsoft.com/office/drawing/2014/main" id="{9ED078DD-A47B-4F8C-B048-E0DDF9B133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22" y="3791"/>
                <a:ext cx="708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37" name="Freeform 134">
                <a:extLst>
                  <a:ext uri="{FF2B5EF4-FFF2-40B4-BE49-F238E27FC236}">
                    <a16:creationId xmlns:a16="http://schemas.microsoft.com/office/drawing/2014/main" id="{EBF5A4B6-CE49-44CB-997A-7DEF45F9AC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2" y="3544"/>
                <a:ext cx="528" cy="200"/>
              </a:xfrm>
              <a:custGeom>
                <a:avLst/>
                <a:gdLst>
                  <a:gd name="T0" fmla="*/ 0 w 528"/>
                  <a:gd name="T1" fmla="*/ 200 h 200"/>
                  <a:gd name="T2" fmla="*/ 144 w 528"/>
                  <a:gd name="T3" fmla="*/ 8 h 200"/>
                  <a:gd name="T4" fmla="*/ 288 w 528"/>
                  <a:gd name="T5" fmla="*/ 152 h 200"/>
                  <a:gd name="T6" fmla="*/ 528 w 528"/>
                  <a:gd name="T7" fmla="*/ 200 h 2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28"/>
                  <a:gd name="T13" fmla="*/ 0 h 200"/>
                  <a:gd name="T14" fmla="*/ 528 w 528"/>
                  <a:gd name="T15" fmla="*/ 200 h 2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8" h="200">
                    <a:moveTo>
                      <a:pt x="0" y="200"/>
                    </a:moveTo>
                    <a:cubicBezTo>
                      <a:pt x="48" y="108"/>
                      <a:pt x="96" y="16"/>
                      <a:pt x="144" y="8"/>
                    </a:cubicBezTo>
                    <a:cubicBezTo>
                      <a:pt x="192" y="0"/>
                      <a:pt x="224" y="120"/>
                      <a:pt x="288" y="152"/>
                    </a:cubicBezTo>
                    <a:cubicBezTo>
                      <a:pt x="352" y="184"/>
                      <a:pt x="440" y="192"/>
                      <a:pt x="528" y="20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38" name="Line 135">
                <a:extLst>
                  <a:ext uri="{FF2B5EF4-FFF2-40B4-BE49-F238E27FC236}">
                    <a16:creationId xmlns:a16="http://schemas.microsoft.com/office/drawing/2014/main" id="{E0E291FB-BD84-4EB8-B90A-A7BA21DA24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3552"/>
                <a:ext cx="0" cy="24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" name="Group 173">
            <a:extLst>
              <a:ext uri="{FF2B5EF4-FFF2-40B4-BE49-F238E27FC236}">
                <a16:creationId xmlns:a16="http://schemas.microsoft.com/office/drawing/2014/main" id="{F3A551BC-58CD-4846-B829-20C61860A8C5}"/>
              </a:ext>
            </a:extLst>
          </p:cNvPr>
          <p:cNvGrpSpPr>
            <a:grpSpLocks/>
          </p:cNvGrpSpPr>
          <p:nvPr/>
        </p:nvGrpSpPr>
        <p:grpSpPr bwMode="auto">
          <a:xfrm>
            <a:off x="4216400" y="5029200"/>
            <a:ext cx="1123950" cy="990600"/>
            <a:chOff x="2656" y="3168"/>
            <a:chExt cx="708" cy="624"/>
          </a:xfrm>
        </p:grpSpPr>
        <p:sp>
          <p:nvSpPr>
            <p:cNvPr id="49229" name="AutoShape 108">
              <a:extLst>
                <a:ext uri="{FF2B5EF4-FFF2-40B4-BE49-F238E27FC236}">
                  <a16:creationId xmlns:a16="http://schemas.microsoft.com/office/drawing/2014/main" id="{5D02281C-4C78-421C-B015-D339423BF9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776" y="3284"/>
              <a:ext cx="350" cy="11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94 w 21600"/>
                <a:gd name="T13" fmla="*/ 5492 h 21600"/>
                <a:gd name="T14" fmla="*/ 18885 w 21600"/>
                <a:gd name="T15" fmla="*/ 162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9230" name="Group 142">
              <a:extLst>
                <a:ext uri="{FF2B5EF4-FFF2-40B4-BE49-F238E27FC236}">
                  <a16:creationId xmlns:a16="http://schemas.microsoft.com/office/drawing/2014/main" id="{B24E392F-0953-4FF7-BDFD-9BC6726355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6" y="3552"/>
              <a:ext cx="708" cy="240"/>
              <a:chOff x="2656" y="3552"/>
              <a:chExt cx="708" cy="240"/>
            </a:xfrm>
          </p:grpSpPr>
          <p:sp>
            <p:nvSpPr>
              <p:cNvPr id="49231" name="Line 103">
                <a:extLst>
                  <a:ext uri="{FF2B5EF4-FFF2-40B4-BE49-F238E27FC236}">
                    <a16:creationId xmlns:a16="http://schemas.microsoft.com/office/drawing/2014/main" id="{29669BCD-33AA-46A3-9089-B4A9F68DA8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56" y="3791"/>
                <a:ext cx="708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32" name="Freeform 137">
                <a:extLst>
                  <a:ext uri="{FF2B5EF4-FFF2-40B4-BE49-F238E27FC236}">
                    <a16:creationId xmlns:a16="http://schemas.microsoft.com/office/drawing/2014/main" id="{15BA5C6A-F441-4D27-83ED-DD966C80BE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6" y="3552"/>
                <a:ext cx="528" cy="192"/>
              </a:xfrm>
              <a:custGeom>
                <a:avLst/>
                <a:gdLst>
                  <a:gd name="T0" fmla="*/ 0 w 528"/>
                  <a:gd name="T1" fmla="*/ 192 h 192"/>
                  <a:gd name="T2" fmla="*/ 96 w 528"/>
                  <a:gd name="T3" fmla="*/ 144 h 192"/>
                  <a:gd name="T4" fmla="*/ 192 w 528"/>
                  <a:gd name="T5" fmla="*/ 0 h 192"/>
                  <a:gd name="T6" fmla="*/ 336 w 528"/>
                  <a:gd name="T7" fmla="*/ 144 h 192"/>
                  <a:gd name="T8" fmla="*/ 528 w 528"/>
                  <a:gd name="T9" fmla="*/ 192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8"/>
                  <a:gd name="T16" fmla="*/ 0 h 192"/>
                  <a:gd name="T17" fmla="*/ 528 w 528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8" h="192">
                    <a:moveTo>
                      <a:pt x="0" y="192"/>
                    </a:moveTo>
                    <a:cubicBezTo>
                      <a:pt x="32" y="184"/>
                      <a:pt x="64" y="176"/>
                      <a:pt x="96" y="144"/>
                    </a:cubicBezTo>
                    <a:cubicBezTo>
                      <a:pt x="128" y="112"/>
                      <a:pt x="152" y="0"/>
                      <a:pt x="192" y="0"/>
                    </a:cubicBezTo>
                    <a:cubicBezTo>
                      <a:pt x="232" y="0"/>
                      <a:pt x="280" y="112"/>
                      <a:pt x="336" y="144"/>
                    </a:cubicBezTo>
                    <a:cubicBezTo>
                      <a:pt x="392" y="176"/>
                      <a:pt x="460" y="184"/>
                      <a:pt x="528" y="19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33" name="Line 138">
                <a:extLst>
                  <a:ext uri="{FF2B5EF4-FFF2-40B4-BE49-F238E27FC236}">
                    <a16:creationId xmlns:a16="http://schemas.microsoft.com/office/drawing/2014/main" id="{817723B0-B519-4DB7-9311-574EDE8288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28" y="3552"/>
                <a:ext cx="0" cy="240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" name="Group 174">
            <a:extLst>
              <a:ext uri="{FF2B5EF4-FFF2-40B4-BE49-F238E27FC236}">
                <a16:creationId xmlns:a16="http://schemas.microsoft.com/office/drawing/2014/main" id="{93594B5D-8A1B-4B06-8384-347866E7F929}"/>
              </a:ext>
            </a:extLst>
          </p:cNvPr>
          <p:cNvGrpSpPr>
            <a:grpSpLocks/>
          </p:cNvGrpSpPr>
          <p:nvPr/>
        </p:nvGrpSpPr>
        <p:grpSpPr bwMode="auto">
          <a:xfrm>
            <a:off x="6653213" y="5029200"/>
            <a:ext cx="1123950" cy="990600"/>
            <a:chOff x="4191" y="3168"/>
            <a:chExt cx="708" cy="624"/>
          </a:xfrm>
        </p:grpSpPr>
        <p:sp>
          <p:nvSpPr>
            <p:cNvPr id="49224" name="AutoShape 109">
              <a:extLst>
                <a:ext uri="{FF2B5EF4-FFF2-40B4-BE49-F238E27FC236}">
                  <a16:creationId xmlns:a16="http://schemas.microsoft.com/office/drawing/2014/main" id="{8AEE8941-3BFC-44E5-86EE-D67B563F79B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4311" y="3284"/>
              <a:ext cx="350" cy="11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94 w 21600"/>
                <a:gd name="T13" fmla="*/ 5492 h 21600"/>
                <a:gd name="T14" fmla="*/ 18885 w 21600"/>
                <a:gd name="T15" fmla="*/ 162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9225" name="Group 143">
              <a:extLst>
                <a:ext uri="{FF2B5EF4-FFF2-40B4-BE49-F238E27FC236}">
                  <a16:creationId xmlns:a16="http://schemas.microsoft.com/office/drawing/2014/main" id="{BAC7B10D-E22E-4934-A4B7-FF1A9C5907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91" y="3552"/>
              <a:ext cx="708" cy="240"/>
              <a:chOff x="4191" y="3552"/>
              <a:chExt cx="708" cy="240"/>
            </a:xfrm>
          </p:grpSpPr>
          <p:sp>
            <p:nvSpPr>
              <p:cNvPr id="49226" name="Line 106">
                <a:extLst>
                  <a:ext uri="{FF2B5EF4-FFF2-40B4-BE49-F238E27FC236}">
                    <a16:creationId xmlns:a16="http://schemas.microsoft.com/office/drawing/2014/main" id="{3EF74E08-78B9-4B1C-98CD-18E38EBFCE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91" y="3791"/>
                <a:ext cx="708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7" name="Freeform 139">
                <a:extLst>
                  <a:ext uri="{FF2B5EF4-FFF2-40B4-BE49-F238E27FC236}">
                    <a16:creationId xmlns:a16="http://schemas.microsoft.com/office/drawing/2014/main" id="{B14F8D32-D6AA-4E69-BAEE-D2B4300BD63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224" y="3552"/>
                <a:ext cx="528" cy="200"/>
              </a:xfrm>
              <a:custGeom>
                <a:avLst/>
                <a:gdLst>
                  <a:gd name="T0" fmla="*/ 0 w 528"/>
                  <a:gd name="T1" fmla="*/ 200 h 200"/>
                  <a:gd name="T2" fmla="*/ 144 w 528"/>
                  <a:gd name="T3" fmla="*/ 8 h 200"/>
                  <a:gd name="T4" fmla="*/ 288 w 528"/>
                  <a:gd name="T5" fmla="*/ 152 h 200"/>
                  <a:gd name="T6" fmla="*/ 528 w 528"/>
                  <a:gd name="T7" fmla="*/ 200 h 2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28"/>
                  <a:gd name="T13" fmla="*/ 0 h 200"/>
                  <a:gd name="T14" fmla="*/ 528 w 528"/>
                  <a:gd name="T15" fmla="*/ 200 h 2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8" h="200">
                    <a:moveTo>
                      <a:pt x="0" y="200"/>
                    </a:moveTo>
                    <a:cubicBezTo>
                      <a:pt x="48" y="108"/>
                      <a:pt x="96" y="16"/>
                      <a:pt x="144" y="8"/>
                    </a:cubicBezTo>
                    <a:cubicBezTo>
                      <a:pt x="192" y="0"/>
                      <a:pt x="224" y="120"/>
                      <a:pt x="288" y="152"/>
                    </a:cubicBezTo>
                    <a:cubicBezTo>
                      <a:pt x="352" y="184"/>
                      <a:pt x="440" y="192"/>
                      <a:pt x="528" y="20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8" name="Line 140">
                <a:extLst>
                  <a:ext uri="{FF2B5EF4-FFF2-40B4-BE49-F238E27FC236}">
                    <a16:creationId xmlns:a16="http://schemas.microsoft.com/office/drawing/2014/main" id="{7B2B4E77-9652-45BD-9127-926493B515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08" y="3552"/>
                <a:ext cx="0" cy="240"/>
              </a:xfrm>
              <a:prstGeom prst="line">
                <a:avLst/>
              </a:prstGeom>
              <a:noFill/>
              <a:ln w="9525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9" name="Group 163">
            <a:extLst>
              <a:ext uri="{FF2B5EF4-FFF2-40B4-BE49-F238E27FC236}">
                <a16:creationId xmlns:a16="http://schemas.microsoft.com/office/drawing/2014/main" id="{D9436D2E-072A-4C95-BA23-C35C61400BB6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1981200"/>
            <a:ext cx="1524000" cy="609600"/>
            <a:chOff x="864" y="1296"/>
            <a:chExt cx="960" cy="384"/>
          </a:xfrm>
        </p:grpSpPr>
        <p:sp>
          <p:nvSpPr>
            <p:cNvPr id="49221" name="Line 4">
              <a:extLst>
                <a:ext uri="{FF2B5EF4-FFF2-40B4-BE49-F238E27FC236}">
                  <a16:creationId xmlns:a16="http://schemas.microsoft.com/office/drawing/2014/main" id="{75DEFF0F-262F-4CF5-82AB-8C3782DA36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43" y="1296"/>
              <a:ext cx="1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222" name="Rectangle 145">
              <a:extLst>
                <a:ext uri="{FF2B5EF4-FFF2-40B4-BE49-F238E27FC236}">
                  <a16:creationId xmlns:a16="http://schemas.microsoft.com/office/drawing/2014/main" id="{6E3EBC3A-112C-4056-95DC-4F2C6D3549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1488"/>
              <a:ext cx="384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223" name="Rectangle 146">
              <a:extLst>
                <a:ext uri="{FF2B5EF4-FFF2-40B4-BE49-F238E27FC236}">
                  <a16:creationId xmlns:a16="http://schemas.microsoft.com/office/drawing/2014/main" id="{394175E7-AFBA-4764-890C-1934447DB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1488"/>
              <a:ext cx="384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0" name="Group 164">
            <a:extLst>
              <a:ext uri="{FF2B5EF4-FFF2-40B4-BE49-F238E27FC236}">
                <a16:creationId xmlns:a16="http://schemas.microsoft.com/office/drawing/2014/main" id="{C43B1C45-FB62-4E11-9C61-32A92B9A1D7C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1981200"/>
            <a:ext cx="1524000" cy="609600"/>
            <a:chOff x="2400" y="1248"/>
            <a:chExt cx="960" cy="384"/>
          </a:xfrm>
        </p:grpSpPr>
        <p:sp>
          <p:nvSpPr>
            <p:cNvPr id="49218" name="Line 20">
              <a:extLst>
                <a:ext uri="{FF2B5EF4-FFF2-40B4-BE49-F238E27FC236}">
                  <a16:creationId xmlns:a16="http://schemas.microsoft.com/office/drawing/2014/main" id="{56EFA15A-E1F2-43BB-B1D0-E0CBA910E4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1248"/>
              <a:ext cx="0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274320"/>
            <a:lstStyle/>
            <a:p>
              <a:endParaRPr lang="en-US"/>
            </a:p>
          </p:txBody>
        </p:sp>
        <p:sp>
          <p:nvSpPr>
            <p:cNvPr id="49219" name="Rectangle 147">
              <a:extLst>
                <a:ext uri="{FF2B5EF4-FFF2-40B4-BE49-F238E27FC236}">
                  <a16:creationId xmlns:a16="http://schemas.microsoft.com/office/drawing/2014/main" id="{781E223C-70EA-466D-8624-206632712B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1440"/>
              <a:ext cx="384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220" name="Rectangle 148">
              <a:extLst>
                <a:ext uri="{FF2B5EF4-FFF2-40B4-BE49-F238E27FC236}">
                  <a16:creationId xmlns:a16="http://schemas.microsoft.com/office/drawing/2014/main" id="{57F81F29-C4EC-495F-BF00-7A867F603F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1440"/>
              <a:ext cx="384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1" name="Group 165">
            <a:extLst>
              <a:ext uri="{FF2B5EF4-FFF2-40B4-BE49-F238E27FC236}">
                <a16:creationId xmlns:a16="http://schemas.microsoft.com/office/drawing/2014/main" id="{749A566F-866F-4FC0-8A27-9FCD1CBABCBD}"/>
              </a:ext>
            </a:extLst>
          </p:cNvPr>
          <p:cNvGrpSpPr>
            <a:grpSpLocks/>
          </p:cNvGrpSpPr>
          <p:nvPr/>
        </p:nvGrpSpPr>
        <p:grpSpPr bwMode="auto">
          <a:xfrm>
            <a:off x="6324600" y="1981200"/>
            <a:ext cx="1524000" cy="609600"/>
            <a:chOff x="3984" y="1248"/>
            <a:chExt cx="960" cy="384"/>
          </a:xfrm>
        </p:grpSpPr>
        <p:sp>
          <p:nvSpPr>
            <p:cNvPr id="49215" name="Line 22">
              <a:extLst>
                <a:ext uri="{FF2B5EF4-FFF2-40B4-BE49-F238E27FC236}">
                  <a16:creationId xmlns:a16="http://schemas.microsoft.com/office/drawing/2014/main" id="{8719E5FB-C150-463D-9332-7885C916EB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6" y="1248"/>
              <a:ext cx="0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216" name="Rectangle 149">
              <a:extLst>
                <a:ext uri="{FF2B5EF4-FFF2-40B4-BE49-F238E27FC236}">
                  <a16:creationId xmlns:a16="http://schemas.microsoft.com/office/drawing/2014/main" id="{F1AA221B-85B4-4CD1-A958-D769543504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1440"/>
              <a:ext cx="384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217" name="Rectangle 150">
              <a:extLst>
                <a:ext uri="{FF2B5EF4-FFF2-40B4-BE49-F238E27FC236}">
                  <a16:creationId xmlns:a16="http://schemas.microsoft.com/office/drawing/2014/main" id="{1D2D2EA5-A758-4867-B2CA-ECE8CD5A4F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1440"/>
              <a:ext cx="384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2" name="Group 166">
            <a:extLst>
              <a:ext uri="{FF2B5EF4-FFF2-40B4-BE49-F238E27FC236}">
                <a16:creationId xmlns:a16="http://schemas.microsoft.com/office/drawing/2014/main" id="{4E81BE65-26AF-493E-8D34-B982B2F74821}"/>
              </a:ext>
            </a:extLst>
          </p:cNvPr>
          <p:cNvGrpSpPr>
            <a:grpSpLocks/>
          </p:cNvGrpSpPr>
          <p:nvPr/>
        </p:nvGrpSpPr>
        <p:grpSpPr bwMode="auto">
          <a:xfrm>
            <a:off x="1497013" y="2686050"/>
            <a:ext cx="3019425" cy="1787525"/>
            <a:chOff x="943" y="1692"/>
            <a:chExt cx="1902" cy="1126"/>
          </a:xfrm>
        </p:grpSpPr>
        <p:sp>
          <p:nvSpPr>
            <p:cNvPr id="49209" name="Line 31">
              <a:extLst>
                <a:ext uri="{FF2B5EF4-FFF2-40B4-BE49-F238E27FC236}">
                  <a16:creationId xmlns:a16="http://schemas.microsoft.com/office/drawing/2014/main" id="{EFD5D824-3C6E-4969-AB36-3524E4F37D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2" y="1692"/>
              <a:ext cx="1298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210" name="Line 32">
              <a:extLst>
                <a:ext uri="{FF2B5EF4-FFF2-40B4-BE49-F238E27FC236}">
                  <a16:creationId xmlns:a16="http://schemas.microsoft.com/office/drawing/2014/main" id="{6D135186-B1F3-470D-9C44-9899EE205A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4" y="1692"/>
              <a:ext cx="1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211" name="Text Box 36">
              <a:extLst>
                <a:ext uri="{FF2B5EF4-FFF2-40B4-BE49-F238E27FC236}">
                  <a16:creationId xmlns:a16="http://schemas.microsoft.com/office/drawing/2014/main" id="{3F2B4460-F687-4E29-B222-0C3892CEEA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3" y="2701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212" name="Text Box 40">
              <a:extLst>
                <a:ext uri="{FF2B5EF4-FFF2-40B4-BE49-F238E27FC236}">
                  <a16:creationId xmlns:a16="http://schemas.microsoft.com/office/drawing/2014/main" id="{FBEA90D0-3327-4B75-809B-360AA2A2B8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1" y="2701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213" name="Rectangle 151">
              <a:extLst>
                <a:ext uri="{FF2B5EF4-FFF2-40B4-BE49-F238E27FC236}">
                  <a16:creationId xmlns:a16="http://schemas.microsoft.com/office/drawing/2014/main" id="{EFF86A75-2EF6-4840-B6F5-B599918D0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496"/>
              <a:ext cx="192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214" name="Rectangle 152">
              <a:extLst>
                <a:ext uri="{FF2B5EF4-FFF2-40B4-BE49-F238E27FC236}">
                  <a16:creationId xmlns:a16="http://schemas.microsoft.com/office/drawing/2014/main" id="{79A5D030-838C-4691-B252-571406796A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2496"/>
              <a:ext cx="192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3" name="Group 167">
            <a:extLst>
              <a:ext uri="{FF2B5EF4-FFF2-40B4-BE49-F238E27FC236}">
                <a16:creationId xmlns:a16="http://schemas.microsoft.com/office/drawing/2014/main" id="{C836CC42-4D33-4C14-972E-196995249A63}"/>
              </a:ext>
            </a:extLst>
          </p:cNvPr>
          <p:cNvGrpSpPr>
            <a:grpSpLocks/>
          </p:cNvGrpSpPr>
          <p:nvPr/>
        </p:nvGrpSpPr>
        <p:grpSpPr bwMode="auto">
          <a:xfrm>
            <a:off x="2433638" y="2686050"/>
            <a:ext cx="3019425" cy="1787525"/>
            <a:chOff x="1533" y="1692"/>
            <a:chExt cx="1902" cy="1126"/>
          </a:xfrm>
        </p:grpSpPr>
        <p:sp>
          <p:nvSpPr>
            <p:cNvPr id="49203" name="Line 42">
              <a:extLst>
                <a:ext uri="{FF2B5EF4-FFF2-40B4-BE49-F238E27FC236}">
                  <a16:creationId xmlns:a16="http://schemas.microsoft.com/office/drawing/2014/main" id="{4B973B4D-B2B8-48AE-9756-DC708D49C8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2" y="1692"/>
              <a:ext cx="826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204" name="Line 43">
              <a:extLst>
                <a:ext uri="{FF2B5EF4-FFF2-40B4-BE49-F238E27FC236}">
                  <a16:creationId xmlns:a16="http://schemas.microsoft.com/office/drawing/2014/main" id="{EAAC045E-F7F9-4A7E-A1A0-C225B8E47E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4" y="1692"/>
              <a:ext cx="1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205" name="Text Box 47">
              <a:extLst>
                <a:ext uri="{FF2B5EF4-FFF2-40B4-BE49-F238E27FC236}">
                  <a16:creationId xmlns:a16="http://schemas.microsoft.com/office/drawing/2014/main" id="{9360EA23-19FE-47C9-9FB8-8E735182ED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3" y="2701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206" name="Text Box 51">
              <a:extLst>
                <a:ext uri="{FF2B5EF4-FFF2-40B4-BE49-F238E27FC236}">
                  <a16:creationId xmlns:a16="http://schemas.microsoft.com/office/drawing/2014/main" id="{1AE3AC0D-E4D5-4954-A005-2CDB6CF3C9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1" y="2701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207" name="Rectangle 153">
              <a:extLst>
                <a:ext uri="{FF2B5EF4-FFF2-40B4-BE49-F238E27FC236}">
                  <a16:creationId xmlns:a16="http://schemas.microsoft.com/office/drawing/2014/main" id="{D64A8BAC-19DC-44AE-B709-2FCF1A179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496"/>
              <a:ext cx="192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208" name="Rectangle 154">
              <a:extLst>
                <a:ext uri="{FF2B5EF4-FFF2-40B4-BE49-F238E27FC236}">
                  <a16:creationId xmlns:a16="http://schemas.microsoft.com/office/drawing/2014/main" id="{A6BC0470-A7F9-4D52-92A8-914195CCF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2496"/>
              <a:ext cx="192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4" name="Group 168">
            <a:extLst>
              <a:ext uri="{FF2B5EF4-FFF2-40B4-BE49-F238E27FC236}">
                <a16:creationId xmlns:a16="http://schemas.microsoft.com/office/drawing/2014/main" id="{9D9C3907-3BD8-4331-8D42-9D6890E00122}"/>
              </a:ext>
            </a:extLst>
          </p:cNvPr>
          <p:cNvGrpSpPr>
            <a:grpSpLocks/>
          </p:cNvGrpSpPr>
          <p:nvPr/>
        </p:nvGrpSpPr>
        <p:grpSpPr bwMode="auto">
          <a:xfrm>
            <a:off x="1497013" y="2686050"/>
            <a:ext cx="5476875" cy="2343150"/>
            <a:chOff x="943" y="1692"/>
            <a:chExt cx="3450" cy="1476"/>
          </a:xfrm>
        </p:grpSpPr>
        <p:sp>
          <p:nvSpPr>
            <p:cNvPr id="49197" name="Line 53">
              <a:extLst>
                <a:ext uri="{FF2B5EF4-FFF2-40B4-BE49-F238E27FC236}">
                  <a16:creationId xmlns:a16="http://schemas.microsoft.com/office/drawing/2014/main" id="{477BD3AB-030B-4BCD-9365-880993A98E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30" y="1692"/>
              <a:ext cx="708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98" name="Line 54">
              <a:extLst>
                <a:ext uri="{FF2B5EF4-FFF2-40B4-BE49-F238E27FC236}">
                  <a16:creationId xmlns:a16="http://schemas.microsoft.com/office/drawing/2014/main" id="{5BEADE83-23FF-4DED-9B3A-8A44A86958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6" y="1692"/>
              <a:ext cx="1299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99" name="Text Box 58">
              <a:extLst>
                <a:ext uri="{FF2B5EF4-FFF2-40B4-BE49-F238E27FC236}">
                  <a16:creationId xmlns:a16="http://schemas.microsoft.com/office/drawing/2014/main" id="{5CE1F014-0140-40EE-A8F2-83F7784E4D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3" y="3051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200" name="Text Box 62">
              <a:extLst>
                <a:ext uri="{FF2B5EF4-FFF2-40B4-BE49-F238E27FC236}">
                  <a16:creationId xmlns:a16="http://schemas.microsoft.com/office/drawing/2014/main" id="{FB718D06-A8B3-421D-B7C1-3D3B33A9B4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9" y="2702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201" name="Rectangle 155">
              <a:extLst>
                <a:ext uri="{FF2B5EF4-FFF2-40B4-BE49-F238E27FC236}">
                  <a16:creationId xmlns:a16="http://schemas.microsoft.com/office/drawing/2014/main" id="{B4D69D9B-7F74-473D-BEB8-A827047523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832"/>
              <a:ext cx="192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202" name="Rectangle 157">
              <a:extLst>
                <a:ext uri="{FF2B5EF4-FFF2-40B4-BE49-F238E27FC236}">
                  <a16:creationId xmlns:a16="http://schemas.microsoft.com/office/drawing/2014/main" id="{4B93C099-6CD2-4351-9462-83391B846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2496"/>
              <a:ext cx="192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5" name="Group 169">
            <a:extLst>
              <a:ext uri="{FF2B5EF4-FFF2-40B4-BE49-F238E27FC236}">
                <a16:creationId xmlns:a16="http://schemas.microsoft.com/office/drawing/2014/main" id="{B8BE0371-4B44-472B-B4CB-4B7EA427C545}"/>
              </a:ext>
            </a:extLst>
          </p:cNvPr>
          <p:cNvGrpSpPr>
            <a:grpSpLocks/>
          </p:cNvGrpSpPr>
          <p:nvPr/>
        </p:nvGrpSpPr>
        <p:grpSpPr bwMode="auto">
          <a:xfrm>
            <a:off x="2433638" y="2686050"/>
            <a:ext cx="5476875" cy="2343150"/>
            <a:chOff x="1533" y="1692"/>
            <a:chExt cx="3450" cy="1476"/>
          </a:xfrm>
        </p:grpSpPr>
        <p:sp>
          <p:nvSpPr>
            <p:cNvPr id="49191" name="Line 64">
              <a:extLst>
                <a:ext uri="{FF2B5EF4-FFF2-40B4-BE49-F238E27FC236}">
                  <a16:creationId xmlns:a16="http://schemas.microsoft.com/office/drawing/2014/main" id="{50DCA61B-748D-4CC0-8483-976EC06829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48" y="1692"/>
              <a:ext cx="1181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92" name="Line 65">
              <a:extLst>
                <a:ext uri="{FF2B5EF4-FFF2-40B4-BE49-F238E27FC236}">
                  <a16:creationId xmlns:a16="http://schemas.microsoft.com/office/drawing/2014/main" id="{12C4303A-1B62-4090-B2BB-774AC9723A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6" y="1692"/>
              <a:ext cx="827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93" name="Text Box 69">
              <a:extLst>
                <a:ext uri="{FF2B5EF4-FFF2-40B4-BE49-F238E27FC236}">
                  <a16:creationId xmlns:a16="http://schemas.microsoft.com/office/drawing/2014/main" id="{00F74CF4-A3B7-4DF6-A85C-DCB5164D27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3" y="3051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194" name="Text Box 73">
              <a:extLst>
                <a:ext uri="{FF2B5EF4-FFF2-40B4-BE49-F238E27FC236}">
                  <a16:creationId xmlns:a16="http://schemas.microsoft.com/office/drawing/2014/main" id="{C6026AFB-BABC-49D9-AD1E-0DC016AB1E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9" y="2702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195" name="Rectangle 156">
              <a:extLst>
                <a:ext uri="{FF2B5EF4-FFF2-40B4-BE49-F238E27FC236}">
                  <a16:creationId xmlns:a16="http://schemas.microsoft.com/office/drawing/2014/main" id="{A36F4AC4-D464-40AD-9725-1F2643F8D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832"/>
              <a:ext cx="192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196" name="Rectangle 158">
              <a:extLst>
                <a:ext uri="{FF2B5EF4-FFF2-40B4-BE49-F238E27FC236}">
                  <a16:creationId xmlns:a16="http://schemas.microsoft.com/office/drawing/2014/main" id="{5C602750-D7E1-4D83-AC73-A8F555908B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2496"/>
              <a:ext cx="192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6" name="Group 170">
            <a:extLst>
              <a:ext uri="{FF2B5EF4-FFF2-40B4-BE49-F238E27FC236}">
                <a16:creationId xmlns:a16="http://schemas.microsoft.com/office/drawing/2014/main" id="{68087E36-6692-4D0E-8F5F-ED277D1AB87E}"/>
              </a:ext>
            </a:extLst>
          </p:cNvPr>
          <p:cNvGrpSpPr>
            <a:grpSpLocks/>
          </p:cNvGrpSpPr>
          <p:nvPr/>
        </p:nvGrpSpPr>
        <p:grpSpPr bwMode="auto">
          <a:xfrm>
            <a:off x="3954463" y="2686050"/>
            <a:ext cx="3019425" cy="2343150"/>
            <a:chOff x="2491" y="1692"/>
            <a:chExt cx="1902" cy="1476"/>
          </a:xfrm>
        </p:grpSpPr>
        <p:sp>
          <p:nvSpPr>
            <p:cNvPr id="49185" name="Line 75">
              <a:extLst>
                <a:ext uri="{FF2B5EF4-FFF2-40B4-BE49-F238E27FC236}">
                  <a16:creationId xmlns:a16="http://schemas.microsoft.com/office/drawing/2014/main" id="{05D2E7C0-21FA-4F49-9F1C-EC3BB35AD5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64" y="1692"/>
              <a:ext cx="709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86" name="Line 76">
              <a:extLst>
                <a:ext uri="{FF2B5EF4-FFF2-40B4-BE49-F238E27FC236}">
                  <a16:creationId xmlns:a16="http://schemas.microsoft.com/office/drawing/2014/main" id="{5C477670-F185-49F5-B88A-2D2996C579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1" y="1692"/>
              <a:ext cx="0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87" name="Text Box 80">
              <a:extLst>
                <a:ext uri="{FF2B5EF4-FFF2-40B4-BE49-F238E27FC236}">
                  <a16:creationId xmlns:a16="http://schemas.microsoft.com/office/drawing/2014/main" id="{0F2B0130-9855-4A18-B564-35EFAF3806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1" y="3051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188" name="Text Box 84">
              <a:extLst>
                <a:ext uri="{FF2B5EF4-FFF2-40B4-BE49-F238E27FC236}">
                  <a16:creationId xmlns:a16="http://schemas.microsoft.com/office/drawing/2014/main" id="{E0AC54B5-CAF1-46D8-9C7D-24249DBFE3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9" y="3052"/>
              <a:ext cx="3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189" name="Rectangle 159">
              <a:extLst>
                <a:ext uri="{FF2B5EF4-FFF2-40B4-BE49-F238E27FC236}">
                  <a16:creationId xmlns:a16="http://schemas.microsoft.com/office/drawing/2014/main" id="{48E676BE-8FFD-4655-B513-5CF10B80A4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2832"/>
              <a:ext cx="192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190" name="Rectangle 161">
              <a:extLst>
                <a:ext uri="{FF2B5EF4-FFF2-40B4-BE49-F238E27FC236}">
                  <a16:creationId xmlns:a16="http://schemas.microsoft.com/office/drawing/2014/main" id="{7DBA0876-B9BA-4EBE-947F-730D323AFE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2832"/>
              <a:ext cx="192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7" name="Group 171">
            <a:extLst>
              <a:ext uri="{FF2B5EF4-FFF2-40B4-BE49-F238E27FC236}">
                <a16:creationId xmlns:a16="http://schemas.microsoft.com/office/drawing/2014/main" id="{D08FBD55-DCA3-46E6-82B3-9B834C17AD57}"/>
              </a:ext>
            </a:extLst>
          </p:cNvPr>
          <p:cNvGrpSpPr>
            <a:grpSpLocks/>
          </p:cNvGrpSpPr>
          <p:nvPr/>
        </p:nvGrpSpPr>
        <p:grpSpPr bwMode="auto">
          <a:xfrm>
            <a:off x="4891088" y="2686050"/>
            <a:ext cx="3019425" cy="2343150"/>
            <a:chOff x="3081" y="1692"/>
            <a:chExt cx="1902" cy="1476"/>
          </a:xfrm>
        </p:grpSpPr>
        <p:sp>
          <p:nvSpPr>
            <p:cNvPr id="49179" name="Line 86">
              <a:extLst>
                <a:ext uri="{FF2B5EF4-FFF2-40B4-BE49-F238E27FC236}">
                  <a16:creationId xmlns:a16="http://schemas.microsoft.com/office/drawing/2014/main" id="{8E384FAE-CA9F-4AA5-82A6-47687D0616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83" y="1692"/>
              <a:ext cx="1180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80" name="Line 87">
              <a:extLst>
                <a:ext uri="{FF2B5EF4-FFF2-40B4-BE49-F238E27FC236}">
                  <a16:creationId xmlns:a16="http://schemas.microsoft.com/office/drawing/2014/main" id="{246DACBD-BA91-494D-BD26-FACAF98ECE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1" y="1692"/>
              <a:ext cx="0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81" name="Text Box 91">
              <a:extLst>
                <a:ext uri="{FF2B5EF4-FFF2-40B4-BE49-F238E27FC236}">
                  <a16:creationId xmlns:a16="http://schemas.microsoft.com/office/drawing/2014/main" id="{DE95570D-8A02-458A-AB9A-C0E83AD31A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1" y="3051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182" name="Text Box 95">
              <a:extLst>
                <a:ext uri="{FF2B5EF4-FFF2-40B4-BE49-F238E27FC236}">
                  <a16:creationId xmlns:a16="http://schemas.microsoft.com/office/drawing/2014/main" id="{4C289779-B38C-4159-B02F-E5E038056F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9" y="3052"/>
              <a:ext cx="3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183" name="Rectangle 160">
              <a:extLst>
                <a:ext uri="{FF2B5EF4-FFF2-40B4-BE49-F238E27FC236}">
                  <a16:creationId xmlns:a16="http://schemas.microsoft.com/office/drawing/2014/main" id="{1571AA34-1D00-4363-9D45-FE2C15473B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2832"/>
              <a:ext cx="192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184" name="Rectangle 162">
              <a:extLst>
                <a:ext uri="{FF2B5EF4-FFF2-40B4-BE49-F238E27FC236}">
                  <a16:creationId xmlns:a16="http://schemas.microsoft.com/office/drawing/2014/main" id="{B8109D38-4D19-4B52-8BBC-AC7948649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2832"/>
              <a:ext cx="192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49175" name="Text Box 176">
            <a:extLst>
              <a:ext uri="{FF2B5EF4-FFF2-40B4-BE49-F238E27FC236}">
                <a16:creationId xmlns:a16="http://schemas.microsoft.com/office/drawing/2014/main" id="{820820A4-5FEB-4971-89FF-F58C293E4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419600"/>
            <a:ext cx="381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171192" name="Object 184">
            <a:extLst>
              <a:ext uri="{FF2B5EF4-FFF2-40B4-BE49-F238E27FC236}">
                <a16:creationId xmlns:a16="http://schemas.microsoft.com/office/drawing/2014/main" id="{DA6EA699-CAC0-4C9F-91BC-A7850BC48F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44700" y="3619500"/>
          <a:ext cx="393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8" name="Equation" r:id="rId4" imgW="291973" imgH="253890" progId="Equation.3">
                  <p:embed/>
                </p:oleObj>
              </mc:Choice>
              <mc:Fallback>
                <p:oleObj name="Equation" r:id="rId4" imgW="291973" imgH="253890" progId="Equation.3">
                  <p:embed/>
                  <p:pic>
                    <p:nvPicPr>
                      <p:cNvPr id="171192" name="Object 184">
                        <a:extLst>
                          <a:ext uri="{FF2B5EF4-FFF2-40B4-BE49-F238E27FC236}">
                            <a16:creationId xmlns:a16="http://schemas.microsoft.com/office/drawing/2014/main" id="{DA6EA699-CAC0-4C9F-91BC-A7850BC48F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4700" y="3619500"/>
                        <a:ext cx="3937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193" name="Object 185">
            <a:extLst>
              <a:ext uri="{FF2B5EF4-FFF2-40B4-BE49-F238E27FC236}">
                <a16:creationId xmlns:a16="http://schemas.microsoft.com/office/drawing/2014/main" id="{A7E4DB2A-BE3F-47A2-95A6-F98EE2553B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97700" y="3619500"/>
          <a:ext cx="393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9" name="Equation" r:id="rId6" imgW="291973" imgH="253890" progId="Equation.3">
                  <p:embed/>
                </p:oleObj>
              </mc:Choice>
              <mc:Fallback>
                <p:oleObj name="Equation" r:id="rId6" imgW="291973" imgH="253890" progId="Equation.3">
                  <p:embed/>
                  <p:pic>
                    <p:nvPicPr>
                      <p:cNvPr id="171193" name="Object 185">
                        <a:extLst>
                          <a:ext uri="{FF2B5EF4-FFF2-40B4-BE49-F238E27FC236}">
                            <a16:creationId xmlns:a16="http://schemas.microsoft.com/office/drawing/2014/main" id="{A7E4DB2A-BE3F-47A2-95A6-F98EE2553B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7700" y="3619500"/>
                        <a:ext cx="3937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194" name="Object 186">
            <a:extLst>
              <a:ext uri="{FF2B5EF4-FFF2-40B4-BE49-F238E27FC236}">
                <a16:creationId xmlns:a16="http://schemas.microsoft.com/office/drawing/2014/main" id="{525325B9-7AC5-4B83-85DE-E6D7501BF5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59300" y="3619500"/>
          <a:ext cx="393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20" name="Equation" r:id="rId8" imgW="291973" imgH="253890" progId="Equation.3">
                  <p:embed/>
                </p:oleObj>
              </mc:Choice>
              <mc:Fallback>
                <p:oleObj name="Equation" r:id="rId8" imgW="291973" imgH="253890" progId="Equation.3">
                  <p:embed/>
                  <p:pic>
                    <p:nvPicPr>
                      <p:cNvPr id="171194" name="Object 186">
                        <a:extLst>
                          <a:ext uri="{FF2B5EF4-FFF2-40B4-BE49-F238E27FC236}">
                            <a16:creationId xmlns:a16="http://schemas.microsoft.com/office/drawing/2014/main" id="{525325B9-7AC5-4B83-85DE-E6D7501BF5D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9300" y="3619500"/>
                        <a:ext cx="3937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741D596-8773-420C-9C15-E8EDF4EE9A5E}"/>
                  </a:ext>
                </a:extLst>
              </p14:cNvPr>
              <p14:cNvContentPartPr/>
              <p14:nvPr/>
            </p14:nvContentPartPr>
            <p14:xfrm>
              <a:off x="2788200" y="3240720"/>
              <a:ext cx="5481360" cy="4219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741D596-8773-420C-9C15-E8EDF4EE9A5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78840" y="3231360"/>
                <a:ext cx="5500080" cy="44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7487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121" grpId="0" animBg="1"/>
      <p:bldP spid="171122" grpId="0" animBg="1"/>
      <p:bldP spid="171123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5" name="Text Box 3">
            <a:extLst>
              <a:ext uri="{FF2B5EF4-FFF2-40B4-BE49-F238E27FC236}">
                <a16:creationId xmlns:a16="http://schemas.microsoft.com/office/drawing/2014/main" id="{15AB6B11-05F8-41BC-B0D4-FCA7307D1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595563"/>
            <a:ext cx="882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u="sng">
                <a:ea typeface="SimSun" panose="02010600030101010101" pitchFamily="2" charset="-122"/>
              </a:rPr>
              <a:t>E-Step</a:t>
            </a:r>
          </a:p>
        </p:txBody>
      </p:sp>
      <p:sp>
        <p:nvSpPr>
          <p:cNvPr id="172036" name="Text Box 4">
            <a:extLst>
              <a:ext uri="{FF2B5EF4-FFF2-40B4-BE49-F238E27FC236}">
                <a16:creationId xmlns:a16="http://schemas.microsoft.com/office/drawing/2014/main" id="{9EFE2EDF-5872-4949-8402-C47B12A38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033963"/>
            <a:ext cx="920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u="sng">
                <a:ea typeface="SimSun" panose="02010600030101010101" pitchFamily="2" charset="-122"/>
              </a:rPr>
              <a:t>M-Step</a:t>
            </a:r>
          </a:p>
        </p:txBody>
      </p:sp>
      <p:sp>
        <p:nvSpPr>
          <p:cNvPr id="172037" name="Arc 5">
            <a:extLst>
              <a:ext uri="{FF2B5EF4-FFF2-40B4-BE49-F238E27FC236}">
                <a16:creationId xmlns:a16="http://schemas.microsoft.com/office/drawing/2014/main" id="{5A6D7A29-DBEB-41A5-9885-9531439901AA}"/>
              </a:ext>
            </a:extLst>
          </p:cNvPr>
          <p:cNvSpPr>
            <a:spLocks/>
          </p:cNvSpPr>
          <p:nvPr/>
        </p:nvSpPr>
        <p:spPr bwMode="auto">
          <a:xfrm flipV="1">
            <a:off x="6781800" y="228600"/>
            <a:ext cx="1981200" cy="6477000"/>
          </a:xfrm>
          <a:custGeom>
            <a:avLst/>
            <a:gdLst>
              <a:gd name="T0" fmla="*/ 2147483646 w 32876"/>
              <a:gd name="T1" fmla="*/ 2147483646 h 43200"/>
              <a:gd name="T2" fmla="*/ 0 w 32876"/>
              <a:gd name="T3" fmla="*/ 2147483646 h 43200"/>
              <a:gd name="T4" fmla="*/ 2147483646 w 32876"/>
              <a:gd name="T5" fmla="*/ 2147483646 h 43200"/>
              <a:gd name="T6" fmla="*/ 0 60000 65536"/>
              <a:gd name="T7" fmla="*/ 0 60000 65536"/>
              <a:gd name="T8" fmla="*/ 0 60000 65536"/>
              <a:gd name="T9" fmla="*/ 0 w 32876"/>
              <a:gd name="T10" fmla="*/ 0 h 43200"/>
              <a:gd name="T11" fmla="*/ 32876 w 32876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2876" h="43200" fill="none" extrusionOk="0">
                <a:moveTo>
                  <a:pt x="3834" y="1322"/>
                </a:moveTo>
                <a:cubicBezTo>
                  <a:pt x="6217" y="447"/>
                  <a:pt x="8736" y="-1"/>
                  <a:pt x="11276" y="0"/>
                </a:cubicBezTo>
                <a:cubicBezTo>
                  <a:pt x="23205" y="0"/>
                  <a:pt x="32876" y="9670"/>
                  <a:pt x="32876" y="21600"/>
                </a:cubicBezTo>
                <a:cubicBezTo>
                  <a:pt x="32876" y="33529"/>
                  <a:pt x="23205" y="43200"/>
                  <a:pt x="11276" y="43200"/>
                </a:cubicBezTo>
                <a:cubicBezTo>
                  <a:pt x="7296" y="43200"/>
                  <a:pt x="3394" y="42100"/>
                  <a:pt x="-1" y="40023"/>
                </a:cubicBezTo>
              </a:path>
              <a:path w="32876" h="43200" stroke="0" extrusionOk="0">
                <a:moveTo>
                  <a:pt x="3834" y="1322"/>
                </a:moveTo>
                <a:cubicBezTo>
                  <a:pt x="6217" y="447"/>
                  <a:pt x="8736" y="-1"/>
                  <a:pt x="11276" y="0"/>
                </a:cubicBezTo>
                <a:cubicBezTo>
                  <a:pt x="23205" y="0"/>
                  <a:pt x="32876" y="9670"/>
                  <a:pt x="32876" y="21600"/>
                </a:cubicBezTo>
                <a:cubicBezTo>
                  <a:pt x="32876" y="33529"/>
                  <a:pt x="23205" y="43200"/>
                  <a:pt x="11276" y="43200"/>
                </a:cubicBezTo>
                <a:cubicBezTo>
                  <a:pt x="7296" y="43200"/>
                  <a:pt x="3394" y="42100"/>
                  <a:pt x="-1" y="40023"/>
                </a:cubicBezTo>
                <a:lnTo>
                  <a:pt x="11276" y="21600"/>
                </a:lnTo>
                <a:lnTo>
                  <a:pt x="3834" y="1322"/>
                </a:lnTo>
                <a:close/>
              </a:path>
            </a:pathLst>
          </a:custGeom>
          <a:noFill/>
          <a:ln w="3175">
            <a:solidFill>
              <a:schemeClr val="tx1"/>
            </a:solidFill>
            <a:prstDash val="dash"/>
            <a:miter lim="800000"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5" name="Rectangle 146">
            <a:extLst>
              <a:ext uri="{FF2B5EF4-FFF2-40B4-BE49-F238E27FC236}">
                <a16:creationId xmlns:a16="http://schemas.microsoft.com/office/drawing/2014/main" id="{7E3C98BA-FFE7-4A9A-8908-F091ABF49C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4945063" cy="533400"/>
          </a:xfrm>
        </p:spPr>
        <p:txBody>
          <a:bodyPr/>
          <a:lstStyle/>
          <a:p>
            <a:pPr eaLnBrk="1" hangingPunct="1"/>
            <a:r>
              <a:rPr lang="en-US" altLang="zh-CN" sz="2800">
                <a:ea typeface="SimSun" panose="02010600030101010101" pitchFamily="2" charset="-122"/>
              </a:rPr>
              <a:t>2. Iteration Step (Example)</a:t>
            </a:r>
          </a:p>
        </p:txBody>
      </p:sp>
      <p:grpSp>
        <p:nvGrpSpPr>
          <p:cNvPr id="51206" name="Group 193">
            <a:extLst>
              <a:ext uri="{FF2B5EF4-FFF2-40B4-BE49-F238E27FC236}">
                <a16:creationId xmlns:a16="http://schemas.microsoft.com/office/drawing/2014/main" id="{430C97A6-CA21-4CFB-8236-AFF127438ED5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946150"/>
            <a:ext cx="7010400" cy="1339850"/>
            <a:chOff x="768" y="596"/>
            <a:chExt cx="4416" cy="844"/>
          </a:xfrm>
        </p:grpSpPr>
        <p:sp>
          <p:nvSpPr>
            <p:cNvPr id="51291" name="Line 8">
              <a:extLst>
                <a:ext uri="{FF2B5EF4-FFF2-40B4-BE49-F238E27FC236}">
                  <a16:creationId xmlns:a16="http://schemas.microsoft.com/office/drawing/2014/main" id="{CFEDDB38-B3B8-4344-9457-148F65E3DA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47" y="1076"/>
              <a:ext cx="1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92" name="Line 24">
              <a:extLst>
                <a:ext uri="{FF2B5EF4-FFF2-40B4-BE49-F238E27FC236}">
                  <a16:creationId xmlns:a16="http://schemas.microsoft.com/office/drawing/2014/main" id="{A6AE8419-8037-4A43-BF44-5FAB05AF52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1076"/>
              <a:ext cx="0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274320"/>
            <a:lstStyle/>
            <a:p>
              <a:endParaRPr lang="en-US"/>
            </a:p>
          </p:txBody>
        </p:sp>
        <p:sp>
          <p:nvSpPr>
            <p:cNvPr id="51293" name="Line 26">
              <a:extLst>
                <a:ext uri="{FF2B5EF4-FFF2-40B4-BE49-F238E27FC236}">
                  <a16:creationId xmlns:a16="http://schemas.microsoft.com/office/drawing/2014/main" id="{88FD4EF5-7B70-498F-824E-A2C39F2E98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1076"/>
              <a:ext cx="0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94" name="Group 133">
              <a:extLst>
                <a:ext uri="{FF2B5EF4-FFF2-40B4-BE49-F238E27FC236}">
                  <a16:creationId xmlns:a16="http://schemas.microsoft.com/office/drawing/2014/main" id="{8D41C027-D3FE-4597-9D61-622BBC6C7E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4" y="596"/>
              <a:ext cx="4180" cy="425"/>
              <a:chOff x="1100" y="816"/>
              <a:chExt cx="4180" cy="425"/>
            </a:xfrm>
          </p:grpSpPr>
          <p:sp>
            <p:nvSpPr>
              <p:cNvPr id="51301" name="Rectangle 134">
                <a:extLst>
                  <a:ext uri="{FF2B5EF4-FFF2-40B4-BE49-F238E27FC236}">
                    <a16:creationId xmlns:a16="http://schemas.microsoft.com/office/drawing/2014/main" id="{6A6BCC46-755A-4CD4-B343-CAA68FA851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0" y="891"/>
                <a:ext cx="472" cy="3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 b="1" i="1">
                    <a:latin typeface="Times New Roman" panose="02020603050405020304" pitchFamily="18" charset="0"/>
                    <a:ea typeface="SimSun" panose="02010600030101010101" pitchFamily="2" charset="-122"/>
                  </a:rPr>
                  <a:t>I</a:t>
                </a:r>
                <a:r>
                  <a:rPr lang="en-US" altLang="zh-CN" sz="2400" b="1" baseline="-25000">
                    <a:latin typeface="Times New Roman" panose="02020603050405020304" pitchFamily="18" charset="0"/>
                    <a:ea typeface="SimSun" panose="02010600030101010101" pitchFamily="2" charset="-122"/>
                  </a:rPr>
                  <a:t>1</a:t>
                </a:r>
                <a:endParaRPr lang="en-US" altLang="zh-CN" sz="2400">
                  <a:ea typeface="SimSun" panose="02010600030101010101" pitchFamily="2" charset="-122"/>
                </a:endParaRPr>
              </a:p>
            </p:txBody>
          </p:sp>
          <p:cxnSp>
            <p:nvCxnSpPr>
              <p:cNvPr id="51302" name="AutoShape 135">
                <a:extLst>
                  <a:ext uri="{FF2B5EF4-FFF2-40B4-BE49-F238E27FC236}">
                    <a16:creationId xmlns:a16="http://schemas.microsoft.com/office/drawing/2014/main" id="{094A7898-E2E4-4F5A-A120-F6FB3AF32CA0}"/>
                  </a:ext>
                </a:extLst>
              </p:cNvPr>
              <p:cNvCxnSpPr>
                <a:cxnSpLocks noChangeShapeType="1"/>
                <a:stCxn id="51301" idx="3"/>
                <a:endCxn id="51304" idx="1"/>
              </p:cNvCxnSpPr>
              <p:nvPr/>
            </p:nvCxnSpPr>
            <p:spPr bwMode="auto">
              <a:xfrm>
                <a:off x="1572" y="1066"/>
                <a:ext cx="26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1303" name="Text Box 136">
                <a:extLst>
                  <a:ext uri="{FF2B5EF4-FFF2-40B4-BE49-F238E27FC236}">
                    <a16:creationId xmlns:a16="http://schemas.microsoft.com/office/drawing/2014/main" id="{64701AA3-08C2-40E6-A1D2-F4EBF57424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55" y="816"/>
                <a:ext cx="257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9144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i="1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O</a:t>
                </a:r>
                <a:r>
                  <a:rPr lang="en-US" altLang="zh-CN" sz="1800" b="1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1</a:t>
                </a:r>
                <a:endParaRPr lang="en-US" altLang="zh-CN" sz="1800"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i="1">
                    <a:solidFill>
                      <a:srgbClr val="008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O</a:t>
                </a:r>
                <a:r>
                  <a:rPr lang="en-US" altLang="zh-CN" sz="1800" b="1" baseline="-25000">
                    <a:solidFill>
                      <a:srgbClr val="008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2</a:t>
                </a:r>
                <a:endParaRPr lang="en-US" altLang="zh-CN" sz="1800">
                  <a:ea typeface="SimSun" panose="02010600030101010101" pitchFamily="2" charset="-122"/>
                </a:endParaRPr>
              </a:p>
            </p:txBody>
          </p:sp>
          <p:sp>
            <p:nvSpPr>
              <p:cNvPr id="51304" name="AutoShape 137">
                <a:extLst>
                  <a:ext uri="{FF2B5EF4-FFF2-40B4-BE49-F238E27FC236}">
                    <a16:creationId xmlns:a16="http://schemas.microsoft.com/office/drawing/2014/main" id="{A59861F6-21EC-47D8-B9A7-F2CBA83D6F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2" y="891"/>
                <a:ext cx="86" cy="350"/>
              </a:xfrm>
              <a:prstGeom prst="leftBrace">
                <a:avLst>
                  <a:gd name="adj1" fmla="val 33915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305" name="Text Box 138">
                <a:extLst>
                  <a:ext uri="{FF2B5EF4-FFF2-40B4-BE49-F238E27FC236}">
                    <a16:creationId xmlns:a16="http://schemas.microsoft.com/office/drawing/2014/main" id="{D21988F4-1BF3-48C1-AB6C-8D962A3A49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89" y="816"/>
                <a:ext cx="257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9144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i="1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O</a:t>
                </a:r>
                <a:r>
                  <a:rPr lang="en-US" altLang="zh-CN" sz="1800" b="1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1</a:t>
                </a:r>
                <a:endParaRPr lang="en-US" altLang="zh-CN" sz="1800"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i="1">
                    <a:solidFill>
                      <a:srgbClr val="0000FF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O</a:t>
                </a:r>
                <a:r>
                  <a:rPr lang="en-US" altLang="zh-CN" sz="1800" b="1" baseline="-25000">
                    <a:solidFill>
                      <a:srgbClr val="0000FF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3</a:t>
                </a:r>
                <a:endParaRPr lang="en-US" altLang="zh-CN" sz="1800">
                  <a:ea typeface="SimSun" panose="02010600030101010101" pitchFamily="2" charset="-122"/>
                </a:endParaRPr>
              </a:p>
            </p:txBody>
          </p:sp>
          <p:sp>
            <p:nvSpPr>
              <p:cNvPr id="51306" name="Rectangle 139">
                <a:extLst>
                  <a:ext uri="{FF2B5EF4-FFF2-40B4-BE49-F238E27FC236}">
                    <a16:creationId xmlns:a16="http://schemas.microsoft.com/office/drawing/2014/main" id="{02AB9B81-A1F4-4442-8AE5-12666E311F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891"/>
                <a:ext cx="472" cy="3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 b="1" i="1">
                    <a:latin typeface="Times New Roman" panose="02020603050405020304" pitchFamily="18" charset="0"/>
                    <a:ea typeface="SimSun" panose="02010600030101010101" pitchFamily="2" charset="-122"/>
                  </a:rPr>
                  <a:t>I</a:t>
                </a:r>
                <a:r>
                  <a:rPr lang="en-US" altLang="zh-CN" sz="2400" b="1" baseline="-25000">
                    <a:latin typeface="Times New Roman" panose="02020603050405020304" pitchFamily="18" charset="0"/>
                    <a:ea typeface="SimSun" panose="02010600030101010101" pitchFamily="2" charset="-122"/>
                  </a:rPr>
                  <a:t>2</a:t>
                </a:r>
                <a:endParaRPr lang="en-US" altLang="zh-CN" sz="2400">
                  <a:ea typeface="SimSun" panose="02010600030101010101" pitchFamily="2" charset="-122"/>
                </a:endParaRPr>
              </a:p>
            </p:txBody>
          </p:sp>
          <p:cxnSp>
            <p:nvCxnSpPr>
              <p:cNvPr id="51307" name="AutoShape 140">
                <a:extLst>
                  <a:ext uri="{FF2B5EF4-FFF2-40B4-BE49-F238E27FC236}">
                    <a16:creationId xmlns:a16="http://schemas.microsoft.com/office/drawing/2014/main" id="{479DF2E5-FD77-4183-A7AB-114B98585204}"/>
                  </a:ext>
                </a:extLst>
              </p:cNvPr>
              <p:cNvCxnSpPr>
                <a:cxnSpLocks noChangeShapeType="1"/>
                <a:stCxn id="51306" idx="3"/>
                <a:endCxn id="51308" idx="1"/>
              </p:cNvCxnSpPr>
              <p:nvPr/>
            </p:nvCxnSpPr>
            <p:spPr bwMode="auto">
              <a:xfrm>
                <a:off x="3106" y="1066"/>
                <a:ext cx="26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1308" name="AutoShape 141">
                <a:extLst>
                  <a:ext uri="{FF2B5EF4-FFF2-40B4-BE49-F238E27FC236}">
                    <a16:creationId xmlns:a16="http://schemas.microsoft.com/office/drawing/2014/main" id="{6A4141FF-32AE-4C5E-8134-D5768E7541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6" y="891"/>
                <a:ext cx="86" cy="350"/>
              </a:xfrm>
              <a:prstGeom prst="leftBrace">
                <a:avLst>
                  <a:gd name="adj1" fmla="val 33915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tIns="27432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309" name="Rectangle 142">
                <a:extLst>
                  <a:ext uri="{FF2B5EF4-FFF2-40B4-BE49-F238E27FC236}">
                    <a16:creationId xmlns:a16="http://schemas.microsoft.com/office/drawing/2014/main" id="{A6C4D4A3-7034-4ACF-80EE-EA39D9C721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9" y="891"/>
                <a:ext cx="472" cy="34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 b="1" i="1">
                    <a:latin typeface="Times New Roman" panose="02020603050405020304" pitchFamily="18" charset="0"/>
                    <a:ea typeface="SimSun" panose="02010600030101010101" pitchFamily="2" charset="-122"/>
                  </a:rPr>
                  <a:t>I</a:t>
                </a:r>
                <a:r>
                  <a:rPr lang="en-US" altLang="zh-CN" sz="2400" b="1" baseline="-25000">
                    <a:latin typeface="Times New Roman" panose="02020603050405020304" pitchFamily="18" charset="0"/>
                    <a:ea typeface="SimSun" panose="02010600030101010101" pitchFamily="2" charset="-122"/>
                  </a:rPr>
                  <a:t>3</a:t>
                </a:r>
                <a:endParaRPr lang="en-US" altLang="zh-CN" sz="2400">
                  <a:ea typeface="SimSun" panose="02010600030101010101" pitchFamily="2" charset="-122"/>
                </a:endParaRPr>
              </a:p>
            </p:txBody>
          </p:sp>
          <p:cxnSp>
            <p:nvCxnSpPr>
              <p:cNvPr id="51310" name="AutoShape 143">
                <a:extLst>
                  <a:ext uri="{FF2B5EF4-FFF2-40B4-BE49-F238E27FC236}">
                    <a16:creationId xmlns:a16="http://schemas.microsoft.com/office/drawing/2014/main" id="{89A9417E-D260-4A40-873E-217F57B03EF1}"/>
                  </a:ext>
                </a:extLst>
              </p:cNvPr>
              <p:cNvCxnSpPr>
                <a:cxnSpLocks noChangeShapeType="1"/>
                <a:stCxn id="51309" idx="3"/>
                <a:endCxn id="51312" idx="1"/>
              </p:cNvCxnSpPr>
              <p:nvPr/>
            </p:nvCxnSpPr>
            <p:spPr bwMode="auto">
              <a:xfrm>
                <a:off x="4641" y="1066"/>
                <a:ext cx="26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1311" name="Text Box 144">
                <a:extLst>
                  <a:ext uri="{FF2B5EF4-FFF2-40B4-BE49-F238E27FC236}">
                    <a16:creationId xmlns:a16="http://schemas.microsoft.com/office/drawing/2014/main" id="{315E5787-D311-4C24-8A1F-6CBF729CC6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23" y="816"/>
                <a:ext cx="257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9144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i="1">
                    <a:solidFill>
                      <a:srgbClr val="008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O</a:t>
                </a:r>
                <a:r>
                  <a:rPr lang="en-US" altLang="zh-CN" sz="1800" b="1" baseline="-25000">
                    <a:solidFill>
                      <a:srgbClr val="008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2</a:t>
                </a:r>
                <a:endParaRPr lang="en-US" altLang="zh-CN" sz="1800"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i="1">
                    <a:solidFill>
                      <a:srgbClr val="0000FF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O</a:t>
                </a:r>
                <a:r>
                  <a:rPr lang="en-US" altLang="zh-CN" sz="1800" b="1" baseline="-25000">
                    <a:solidFill>
                      <a:srgbClr val="0000FF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3</a:t>
                </a:r>
                <a:endParaRPr lang="en-US" altLang="zh-CN" sz="1800">
                  <a:ea typeface="SimSun" panose="02010600030101010101" pitchFamily="2" charset="-122"/>
                </a:endParaRPr>
              </a:p>
            </p:txBody>
          </p:sp>
          <p:sp>
            <p:nvSpPr>
              <p:cNvPr id="51312" name="AutoShape 145">
                <a:extLst>
                  <a:ext uri="{FF2B5EF4-FFF2-40B4-BE49-F238E27FC236}">
                    <a16:creationId xmlns:a16="http://schemas.microsoft.com/office/drawing/2014/main" id="{A83BF49E-8653-45CD-94BC-C66E14CD3C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1" y="891"/>
                <a:ext cx="86" cy="349"/>
              </a:xfrm>
              <a:prstGeom prst="leftBrace">
                <a:avLst>
                  <a:gd name="adj1" fmla="val 33818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51295" name="Rectangle 175">
              <a:extLst>
                <a:ext uri="{FF2B5EF4-FFF2-40B4-BE49-F238E27FC236}">
                  <a16:creationId xmlns:a16="http://schemas.microsoft.com/office/drawing/2014/main" id="{842ECF30-439B-4729-B291-1ABC4DAA16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1248"/>
              <a:ext cx="384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96" name="Rectangle 176">
              <a:extLst>
                <a:ext uri="{FF2B5EF4-FFF2-40B4-BE49-F238E27FC236}">
                  <a16:creationId xmlns:a16="http://schemas.microsoft.com/office/drawing/2014/main" id="{62955025-14D4-42B2-9980-5D269CE37D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248"/>
              <a:ext cx="384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97" name="Rectangle 177">
              <a:extLst>
                <a:ext uri="{FF2B5EF4-FFF2-40B4-BE49-F238E27FC236}">
                  <a16:creationId xmlns:a16="http://schemas.microsoft.com/office/drawing/2014/main" id="{672FA80F-B906-4C02-98DF-6F75B70B8A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248"/>
              <a:ext cx="384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98" name="Rectangle 178">
              <a:extLst>
                <a:ext uri="{FF2B5EF4-FFF2-40B4-BE49-F238E27FC236}">
                  <a16:creationId xmlns:a16="http://schemas.microsoft.com/office/drawing/2014/main" id="{27346770-D00F-4B33-B577-72611DF8C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248"/>
              <a:ext cx="384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99" name="Rectangle 179">
              <a:extLst>
                <a:ext uri="{FF2B5EF4-FFF2-40B4-BE49-F238E27FC236}">
                  <a16:creationId xmlns:a16="http://schemas.microsoft.com/office/drawing/2014/main" id="{72D7BBB0-0CC8-4030-8DF6-51310A754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1248"/>
              <a:ext cx="384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300" name="Rectangle 180">
              <a:extLst>
                <a:ext uri="{FF2B5EF4-FFF2-40B4-BE49-F238E27FC236}">
                  <a16:creationId xmlns:a16="http://schemas.microsoft.com/office/drawing/2014/main" id="{458D8319-4EAA-42BC-BDC5-7DE3BAE72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1248"/>
              <a:ext cx="384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4" name="Group 197">
            <a:extLst>
              <a:ext uri="{FF2B5EF4-FFF2-40B4-BE49-F238E27FC236}">
                <a16:creationId xmlns:a16="http://schemas.microsoft.com/office/drawing/2014/main" id="{04BF5F9E-0A25-4666-8C4A-9B36D14FF189}"/>
              </a:ext>
            </a:extLst>
          </p:cNvPr>
          <p:cNvGrpSpPr>
            <a:grpSpLocks/>
          </p:cNvGrpSpPr>
          <p:nvPr/>
        </p:nvGrpSpPr>
        <p:grpSpPr bwMode="auto">
          <a:xfrm>
            <a:off x="1344613" y="2336800"/>
            <a:ext cx="3019425" cy="1939925"/>
            <a:chOff x="847" y="1472"/>
            <a:chExt cx="1902" cy="1222"/>
          </a:xfrm>
        </p:grpSpPr>
        <p:sp>
          <p:nvSpPr>
            <p:cNvPr id="51285" name="Line 35">
              <a:extLst>
                <a:ext uri="{FF2B5EF4-FFF2-40B4-BE49-F238E27FC236}">
                  <a16:creationId xmlns:a16="http://schemas.microsoft.com/office/drawing/2014/main" id="{D42E1AAF-2FB3-4357-ACAD-BDA05A43BF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6" y="1472"/>
              <a:ext cx="1298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6" name="Line 36">
              <a:extLst>
                <a:ext uri="{FF2B5EF4-FFF2-40B4-BE49-F238E27FC236}">
                  <a16:creationId xmlns:a16="http://schemas.microsoft.com/office/drawing/2014/main" id="{CF856FF0-00ED-4354-B959-C83A0B6522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8" y="1472"/>
              <a:ext cx="1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7" name="Text Box 40">
              <a:extLst>
                <a:ext uri="{FF2B5EF4-FFF2-40B4-BE49-F238E27FC236}">
                  <a16:creationId xmlns:a16="http://schemas.microsoft.com/office/drawing/2014/main" id="{C016FF2E-617F-4F78-BE69-0B5F01819F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7" y="2577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W=0.8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88" name="Text Box 44">
              <a:extLst>
                <a:ext uri="{FF2B5EF4-FFF2-40B4-BE49-F238E27FC236}">
                  <a16:creationId xmlns:a16="http://schemas.microsoft.com/office/drawing/2014/main" id="{9B6A73A4-AD5F-400B-9AED-11FBF95B47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2577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W=0.2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89" name="Rectangle 181">
              <a:extLst>
                <a:ext uri="{FF2B5EF4-FFF2-40B4-BE49-F238E27FC236}">
                  <a16:creationId xmlns:a16="http://schemas.microsoft.com/office/drawing/2014/main" id="{551D37FD-9110-44F5-8050-16E69975C1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2400"/>
              <a:ext cx="288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90" name="Rectangle 183">
              <a:extLst>
                <a:ext uri="{FF2B5EF4-FFF2-40B4-BE49-F238E27FC236}">
                  <a16:creationId xmlns:a16="http://schemas.microsoft.com/office/drawing/2014/main" id="{198E0A37-0919-4D06-BD76-6D3865FA8C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400"/>
              <a:ext cx="96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5" name="Group 198">
            <a:extLst>
              <a:ext uri="{FF2B5EF4-FFF2-40B4-BE49-F238E27FC236}">
                <a16:creationId xmlns:a16="http://schemas.microsoft.com/office/drawing/2014/main" id="{8AA7FDE2-FE32-4DDD-866C-A6D1108FE1A1}"/>
              </a:ext>
            </a:extLst>
          </p:cNvPr>
          <p:cNvGrpSpPr>
            <a:grpSpLocks/>
          </p:cNvGrpSpPr>
          <p:nvPr/>
        </p:nvGrpSpPr>
        <p:grpSpPr bwMode="auto">
          <a:xfrm>
            <a:off x="2281238" y="2336800"/>
            <a:ext cx="3019425" cy="1939925"/>
            <a:chOff x="1437" y="1472"/>
            <a:chExt cx="1902" cy="1222"/>
          </a:xfrm>
        </p:grpSpPr>
        <p:sp>
          <p:nvSpPr>
            <p:cNvPr id="51279" name="Line 46">
              <a:extLst>
                <a:ext uri="{FF2B5EF4-FFF2-40B4-BE49-F238E27FC236}">
                  <a16:creationId xmlns:a16="http://schemas.microsoft.com/office/drawing/2014/main" id="{82721FCD-6344-493D-B70A-CDCF7E7503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6" y="1472"/>
              <a:ext cx="826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0" name="Line 47">
              <a:extLst>
                <a:ext uri="{FF2B5EF4-FFF2-40B4-BE49-F238E27FC236}">
                  <a16:creationId xmlns:a16="http://schemas.microsoft.com/office/drawing/2014/main" id="{883C07F4-169F-45E9-A7AC-15700FAFA5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8" y="1472"/>
              <a:ext cx="1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1" name="Text Box 51">
              <a:extLst>
                <a:ext uri="{FF2B5EF4-FFF2-40B4-BE49-F238E27FC236}">
                  <a16:creationId xmlns:a16="http://schemas.microsoft.com/office/drawing/2014/main" id="{9E439CB8-5A1F-4148-AA0C-9D7E0E91E4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7" y="2577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W=0.2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82" name="Text Box 55">
              <a:extLst>
                <a:ext uri="{FF2B5EF4-FFF2-40B4-BE49-F238E27FC236}">
                  <a16:creationId xmlns:a16="http://schemas.microsoft.com/office/drawing/2014/main" id="{028C9FB7-5508-4152-9608-810E628858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5" y="2577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W=0.8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83" name="Rectangle 182">
              <a:extLst>
                <a:ext uri="{FF2B5EF4-FFF2-40B4-BE49-F238E27FC236}">
                  <a16:creationId xmlns:a16="http://schemas.microsoft.com/office/drawing/2014/main" id="{FF6F0B50-0465-4114-A60F-AFD3CD8F5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2400"/>
              <a:ext cx="96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84" name="Rectangle 184">
              <a:extLst>
                <a:ext uri="{FF2B5EF4-FFF2-40B4-BE49-F238E27FC236}">
                  <a16:creationId xmlns:a16="http://schemas.microsoft.com/office/drawing/2014/main" id="{2281B430-5EB3-46C2-89EC-CA11F38A0D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400"/>
              <a:ext cx="288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6" name="Group 199">
            <a:extLst>
              <a:ext uri="{FF2B5EF4-FFF2-40B4-BE49-F238E27FC236}">
                <a16:creationId xmlns:a16="http://schemas.microsoft.com/office/drawing/2014/main" id="{9D11C24A-5AF1-4B6B-B685-F50013207C85}"/>
              </a:ext>
            </a:extLst>
          </p:cNvPr>
          <p:cNvGrpSpPr>
            <a:grpSpLocks/>
          </p:cNvGrpSpPr>
          <p:nvPr/>
        </p:nvGrpSpPr>
        <p:grpSpPr bwMode="auto">
          <a:xfrm>
            <a:off x="1344613" y="2336800"/>
            <a:ext cx="5476875" cy="2495550"/>
            <a:chOff x="847" y="1472"/>
            <a:chExt cx="3450" cy="1572"/>
          </a:xfrm>
        </p:grpSpPr>
        <p:sp>
          <p:nvSpPr>
            <p:cNvPr id="51273" name="Line 57">
              <a:extLst>
                <a:ext uri="{FF2B5EF4-FFF2-40B4-BE49-F238E27FC236}">
                  <a16:creationId xmlns:a16="http://schemas.microsoft.com/office/drawing/2014/main" id="{F91F0457-AB36-4431-9F80-F1B98A7BDE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34" y="1472"/>
              <a:ext cx="708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4" name="Line 58">
              <a:extLst>
                <a:ext uri="{FF2B5EF4-FFF2-40B4-BE49-F238E27FC236}">
                  <a16:creationId xmlns:a16="http://schemas.microsoft.com/office/drawing/2014/main" id="{A221EBF0-2F11-488C-B698-E26351225F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0" y="1472"/>
              <a:ext cx="1299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5" name="Text Box 62">
              <a:extLst>
                <a:ext uri="{FF2B5EF4-FFF2-40B4-BE49-F238E27FC236}">
                  <a16:creationId xmlns:a16="http://schemas.microsoft.com/office/drawing/2014/main" id="{94E5AC6E-F36D-4F20-A63B-9E78A16CEA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7" y="2927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W=0.8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76" name="Text Box 66">
              <a:extLst>
                <a:ext uri="{FF2B5EF4-FFF2-40B4-BE49-F238E27FC236}">
                  <a16:creationId xmlns:a16="http://schemas.microsoft.com/office/drawing/2014/main" id="{DBB42527-4219-4E7E-88D9-2A3FE8D32B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43" y="2578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W=0.2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77" name="Rectangle 185">
              <a:extLst>
                <a:ext uri="{FF2B5EF4-FFF2-40B4-BE49-F238E27FC236}">
                  <a16:creationId xmlns:a16="http://schemas.microsoft.com/office/drawing/2014/main" id="{24602F8E-AE88-4FA9-9C42-C931C5F80E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2736"/>
              <a:ext cx="288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78" name="Rectangle 187">
              <a:extLst>
                <a:ext uri="{FF2B5EF4-FFF2-40B4-BE49-F238E27FC236}">
                  <a16:creationId xmlns:a16="http://schemas.microsoft.com/office/drawing/2014/main" id="{B726C1E2-469F-4DF1-8B1B-8D55D69EBB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400"/>
              <a:ext cx="96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7" name="Group 200">
            <a:extLst>
              <a:ext uri="{FF2B5EF4-FFF2-40B4-BE49-F238E27FC236}">
                <a16:creationId xmlns:a16="http://schemas.microsoft.com/office/drawing/2014/main" id="{8A2E519C-CDE5-4792-ABBE-EA3EC9107075}"/>
              </a:ext>
            </a:extLst>
          </p:cNvPr>
          <p:cNvGrpSpPr>
            <a:grpSpLocks/>
          </p:cNvGrpSpPr>
          <p:nvPr/>
        </p:nvGrpSpPr>
        <p:grpSpPr bwMode="auto">
          <a:xfrm>
            <a:off x="2281238" y="2336800"/>
            <a:ext cx="5476875" cy="2495550"/>
            <a:chOff x="1437" y="1472"/>
            <a:chExt cx="3450" cy="1572"/>
          </a:xfrm>
        </p:grpSpPr>
        <p:sp>
          <p:nvSpPr>
            <p:cNvPr id="51267" name="Line 68">
              <a:extLst>
                <a:ext uri="{FF2B5EF4-FFF2-40B4-BE49-F238E27FC236}">
                  <a16:creationId xmlns:a16="http://schemas.microsoft.com/office/drawing/2014/main" id="{BA4191C9-C9BB-43F7-9196-9767DC0809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52" y="1472"/>
              <a:ext cx="1181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8" name="Line 69">
              <a:extLst>
                <a:ext uri="{FF2B5EF4-FFF2-40B4-BE49-F238E27FC236}">
                  <a16:creationId xmlns:a16="http://schemas.microsoft.com/office/drawing/2014/main" id="{3D1EF4FF-B081-4564-AD1D-5F36316B81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0" y="1472"/>
              <a:ext cx="827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9" name="Text Box 73">
              <a:extLst>
                <a:ext uri="{FF2B5EF4-FFF2-40B4-BE49-F238E27FC236}">
                  <a16:creationId xmlns:a16="http://schemas.microsoft.com/office/drawing/2014/main" id="{3DAAD8D5-C15E-4F02-8E3F-D8FD8DBEAF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7" y="2927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W=0.2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70" name="Text Box 77">
              <a:extLst>
                <a:ext uri="{FF2B5EF4-FFF2-40B4-BE49-F238E27FC236}">
                  <a16:creationId xmlns:a16="http://schemas.microsoft.com/office/drawing/2014/main" id="{1A208982-69F4-4573-A75D-2574EBB121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3" y="2578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W=0.8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71" name="Rectangle 186">
              <a:extLst>
                <a:ext uri="{FF2B5EF4-FFF2-40B4-BE49-F238E27FC236}">
                  <a16:creationId xmlns:a16="http://schemas.microsoft.com/office/drawing/2014/main" id="{C875ED36-9270-42C1-B817-2BDF42273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2736"/>
              <a:ext cx="96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72" name="Rectangle 188">
              <a:extLst>
                <a:ext uri="{FF2B5EF4-FFF2-40B4-BE49-F238E27FC236}">
                  <a16:creationId xmlns:a16="http://schemas.microsoft.com/office/drawing/2014/main" id="{C8AE1A40-C5EC-4159-B061-91053A9292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400"/>
              <a:ext cx="288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8" name="Group 201">
            <a:extLst>
              <a:ext uri="{FF2B5EF4-FFF2-40B4-BE49-F238E27FC236}">
                <a16:creationId xmlns:a16="http://schemas.microsoft.com/office/drawing/2014/main" id="{3EB3625A-9962-4B59-9471-1AFB0F4F833A}"/>
              </a:ext>
            </a:extLst>
          </p:cNvPr>
          <p:cNvGrpSpPr>
            <a:grpSpLocks/>
          </p:cNvGrpSpPr>
          <p:nvPr/>
        </p:nvGrpSpPr>
        <p:grpSpPr bwMode="auto">
          <a:xfrm>
            <a:off x="3802063" y="2336800"/>
            <a:ext cx="3019425" cy="2495550"/>
            <a:chOff x="2395" y="1472"/>
            <a:chExt cx="1902" cy="1572"/>
          </a:xfrm>
        </p:grpSpPr>
        <p:sp>
          <p:nvSpPr>
            <p:cNvPr id="51261" name="Line 79">
              <a:extLst>
                <a:ext uri="{FF2B5EF4-FFF2-40B4-BE49-F238E27FC236}">
                  <a16:creationId xmlns:a16="http://schemas.microsoft.com/office/drawing/2014/main" id="{90EF4A54-437B-4C26-91FB-B56E23FFCE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8" y="1472"/>
              <a:ext cx="709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2" name="Line 80">
              <a:extLst>
                <a:ext uri="{FF2B5EF4-FFF2-40B4-BE49-F238E27FC236}">
                  <a16:creationId xmlns:a16="http://schemas.microsoft.com/office/drawing/2014/main" id="{EB32D3FA-BBD8-4F80-AA7E-6CC92A4EBD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5" y="1472"/>
              <a:ext cx="0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3" name="Text Box 84">
              <a:extLst>
                <a:ext uri="{FF2B5EF4-FFF2-40B4-BE49-F238E27FC236}">
                  <a16:creationId xmlns:a16="http://schemas.microsoft.com/office/drawing/2014/main" id="{330D145D-5503-4D0A-A7E5-B96741239E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2927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W=0.8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64" name="Text Box 88">
              <a:extLst>
                <a:ext uri="{FF2B5EF4-FFF2-40B4-BE49-F238E27FC236}">
                  <a16:creationId xmlns:a16="http://schemas.microsoft.com/office/drawing/2014/main" id="{DA980DCB-FAC8-482C-B48A-C5AD5AAE2B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43" y="2928"/>
              <a:ext cx="3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W=0.2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65" name="Rectangle 189">
              <a:extLst>
                <a:ext uri="{FF2B5EF4-FFF2-40B4-BE49-F238E27FC236}">
                  <a16:creationId xmlns:a16="http://schemas.microsoft.com/office/drawing/2014/main" id="{425BF0EA-07BB-4326-8BBC-03B87010EF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736"/>
              <a:ext cx="288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66" name="Rectangle 191">
              <a:extLst>
                <a:ext uri="{FF2B5EF4-FFF2-40B4-BE49-F238E27FC236}">
                  <a16:creationId xmlns:a16="http://schemas.microsoft.com/office/drawing/2014/main" id="{E40DCCE6-0BBC-4612-873F-D8DC35EF5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736"/>
              <a:ext cx="96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9" name="Group 202">
            <a:extLst>
              <a:ext uri="{FF2B5EF4-FFF2-40B4-BE49-F238E27FC236}">
                <a16:creationId xmlns:a16="http://schemas.microsoft.com/office/drawing/2014/main" id="{F46CEC74-C165-4E2A-91C0-DA6BD2636946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2336800"/>
            <a:ext cx="3033713" cy="2495550"/>
            <a:chOff x="2976" y="1472"/>
            <a:chExt cx="1911" cy="1572"/>
          </a:xfrm>
        </p:grpSpPr>
        <p:sp>
          <p:nvSpPr>
            <p:cNvPr id="51255" name="Line 90">
              <a:extLst>
                <a:ext uri="{FF2B5EF4-FFF2-40B4-BE49-F238E27FC236}">
                  <a16:creationId xmlns:a16="http://schemas.microsoft.com/office/drawing/2014/main" id="{1A58518F-BC9D-48CB-A08D-C7E58E0ADE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87" y="1472"/>
              <a:ext cx="1180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6" name="Line 91">
              <a:extLst>
                <a:ext uri="{FF2B5EF4-FFF2-40B4-BE49-F238E27FC236}">
                  <a16:creationId xmlns:a16="http://schemas.microsoft.com/office/drawing/2014/main" id="{21C21FD2-5D78-47FE-BA06-B6D58349B2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85" y="1472"/>
              <a:ext cx="0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7" name="Text Box 95">
              <a:extLst>
                <a:ext uri="{FF2B5EF4-FFF2-40B4-BE49-F238E27FC236}">
                  <a16:creationId xmlns:a16="http://schemas.microsoft.com/office/drawing/2014/main" id="{C20F4A45-2FCA-439A-AD18-AFFED94487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5" y="2927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W=0.2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58" name="Text Box 99">
              <a:extLst>
                <a:ext uri="{FF2B5EF4-FFF2-40B4-BE49-F238E27FC236}">
                  <a16:creationId xmlns:a16="http://schemas.microsoft.com/office/drawing/2014/main" id="{2F7CE955-DF2F-4EDE-87C6-56FF8D8179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3" y="2928"/>
              <a:ext cx="3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W=0.8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59" name="Rectangle 190">
              <a:extLst>
                <a:ext uri="{FF2B5EF4-FFF2-40B4-BE49-F238E27FC236}">
                  <a16:creationId xmlns:a16="http://schemas.microsoft.com/office/drawing/2014/main" id="{69237F9E-4C20-4BD2-A289-B1BEC404D2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736"/>
              <a:ext cx="96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60" name="Rectangle 192">
              <a:extLst>
                <a:ext uri="{FF2B5EF4-FFF2-40B4-BE49-F238E27FC236}">
                  <a16:creationId xmlns:a16="http://schemas.microsoft.com/office/drawing/2014/main" id="{05AAE798-B0CC-434D-B3CF-2ADC4F98E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736"/>
              <a:ext cx="288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0" name="Group 218">
            <a:extLst>
              <a:ext uri="{FF2B5EF4-FFF2-40B4-BE49-F238E27FC236}">
                <a16:creationId xmlns:a16="http://schemas.microsoft.com/office/drawing/2014/main" id="{C48CBF45-02D9-4F67-B332-B2E02D2C951B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4832350"/>
            <a:ext cx="2066925" cy="1409700"/>
            <a:chOff x="768" y="3044"/>
            <a:chExt cx="1302" cy="888"/>
          </a:xfrm>
        </p:grpSpPr>
        <p:sp>
          <p:nvSpPr>
            <p:cNvPr id="51249" name="AutoShape 114">
              <a:extLst>
                <a:ext uri="{FF2B5EF4-FFF2-40B4-BE49-F238E27FC236}">
                  <a16:creationId xmlns:a16="http://schemas.microsoft.com/office/drawing/2014/main" id="{6AFC0810-2579-41A0-95EF-E673AC70392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146" y="3160"/>
              <a:ext cx="350" cy="11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94 w 21600"/>
                <a:gd name="T13" fmla="*/ 5492 h 21600"/>
                <a:gd name="T14" fmla="*/ 18885 w 21600"/>
                <a:gd name="T15" fmla="*/ 162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50" name="Group 209">
              <a:extLst>
                <a:ext uri="{FF2B5EF4-FFF2-40B4-BE49-F238E27FC236}">
                  <a16:creationId xmlns:a16="http://schemas.microsoft.com/office/drawing/2014/main" id="{005469FB-1D39-48D7-A949-1D5027569B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8" y="3552"/>
              <a:ext cx="1302" cy="380"/>
              <a:chOff x="768" y="3552"/>
              <a:chExt cx="1302" cy="380"/>
            </a:xfrm>
          </p:grpSpPr>
          <p:sp>
            <p:nvSpPr>
              <p:cNvPr id="51251" name="Line 160">
                <a:extLst>
                  <a:ext uri="{FF2B5EF4-FFF2-40B4-BE49-F238E27FC236}">
                    <a16:creationId xmlns:a16="http://schemas.microsoft.com/office/drawing/2014/main" id="{896D2C5D-D733-4FAE-AFD6-0FB3B0A423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2" y="3930"/>
                <a:ext cx="1108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52" name="Line 162">
                <a:extLst>
                  <a:ext uri="{FF2B5EF4-FFF2-40B4-BE49-F238E27FC236}">
                    <a16:creationId xmlns:a16="http://schemas.microsoft.com/office/drawing/2014/main" id="{72CCDA6E-8CFD-4A5D-B70A-F7EB0A38B6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4" y="3557"/>
                <a:ext cx="0" cy="375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53" name="Freeform 172">
                <a:extLst>
                  <a:ext uri="{FF2B5EF4-FFF2-40B4-BE49-F238E27FC236}">
                    <a16:creationId xmlns:a16="http://schemas.microsoft.com/office/drawing/2014/main" id="{6106DC0D-BCC3-4435-8E1B-D0072F0272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8" y="3552"/>
                <a:ext cx="816" cy="352"/>
              </a:xfrm>
              <a:custGeom>
                <a:avLst/>
                <a:gdLst>
                  <a:gd name="T0" fmla="*/ 0 w 816"/>
                  <a:gd name="T1" fmla="*/ 336 h 352"/>
                  <a:gd name="T2" fmla="*/ 48 w 816"/>
                  <a:gd name="T3" fmla="*/ 336 h 352"/>
                  <a:gd name="T4" fmla="*/ 144 w 816"/>
                  <a:gd name="T5" fmla="*/ 240 h 352"/>
                  <a:gd name="T6" fmla="*/ 240 w 816"/>
                  <a:gd name="T7" fmla="*/ 0 h 352"/>
                  <a:gd name="T8" fmla="*/ 336 w 816"/>
                  <a:gd name="T9" fmla="*/ 240 h 352"/>
                  <a:gd name="T10" fmla="*/ 816 w 816"/>
                  <a:gd name="T11" fmla="*/ 336 h 3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6"/>
                  <a:gd name="T19" fmla="*/ 0 h 352"/>
                  <a:gd name="T20" fmla="*/ 816 w 816"/>
                  <a:gd name="T21" fmla="*/ 352 h 35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6" h="352">
                    <a:moveTo>
                      <a:pt x="0" y="336"/>
                    </a:moveTo>
                    <a:cubicBezTo>
                      <a:pt x="12" y="344"/>
                      <a:pt x="24" y="352"/>
                      <a:pt x="48" y="336"/>
                    </a:cubicBezTo>
                    <a:cubicBezTo>
                      <a:pt x="72" y="320"/>
                      <a:pt x="112" y="296"/>
                      <a:pt x="144" y="240"/>
                    </a:cubicBezTo>
                    <a:cubicBezTo>
                      <a:pt x="176" y="184"/>
                      <a:pt x="208" y="0"/>
                      <a:pt x="240" y="0"/>
                    </a:cubicBezTo>
                    <a:cubicBezTo>
                      <a:pt x="272" y="0"/>
                      <a:pt x="240" y="184"/>
                      <a:pt x="336" y="240"/>
                    </a:cubicBezTo>
                    <a:cubicBezTo>
                      <a:pt x="432" y="296"/>
                      <a:pt x="624" y="316"/>
                      <a:pt x="816" y="336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51254" name="Object 206">
                <a:extLst>
                  <a:ext uri="{FF2B5EF4-FFF2-40B4-BE49-F238E27FC236}">
                    <a16:creationId xmlns:a16="http://schemas.microsoft.com/office/drawing/2014/main" id="{234F6E5E-79E4-45C8-B7D4-A9DE201877F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68" y="3552"/>
              <a:ext cx="335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466" name="Equation" r:id="rId3" imgW="393529" imgH="253890" progId="Equation.3">
                      <p:embed/>
                    </p:oleObj>
                  </mc:Choice>
                  <mc:Fallback>
                    <p:oleObj name="Equation" r:id="rId3" imgW="393529" imgH="253890" progId="Equation.3">
                      <p:embed/>
                      <p:pic>
                        <p:nvPicPr>
                          <p:cNvPr id="51254" name="Object 206">
                            <a:extLst>
                              <a:ext uri="{FF2B5EF4-FFF2-40B4-BE49-F238E27FC236}">
                                <a16:creationId xmlns:a16="http://schemas.microsoft.com/office/drawing/2014/main" id="{234F6E5E-79E4-45C8-B7D4-A9DE201877FB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68" y="3552"/>
                            <a:ext cx="335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2" name="Group 220">
            <a:extLst>
              <a:ext uri="{FF2B5EF4-FFF2-40B4-BE49-F238E27FC236}">
                <a16:creationId xmlns:a16="http://schemas.microsoft.com/office/drawing/2014/main" id="{3D53FB4E-F08A-4C05-8606-BED93E4DABF8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4832350"/>
            <a:ext cx="1906588" cy="1401763"/>
            <a:chOff x="3888" y="3044"/>
            <a:chExt cx="1201" cy="883"/>
          </a:xfrm>
        </p:grpSpPr>
        <p:sp>
          <p:nvSpPr>
            <p:cNvPr id="51243" name="AutoShape 116">
              <a:extLst>
                <a:ext uri="{FF2B5EF4-FFF2-40B4-BE49-F238E27FC236}">
                  <a16:creationId xmlns:a16="http://schemas.microsoft.com/office/drawing/2014/main" id="{F86DCE0D-8BF3-41D5-B07D-6037DE31B82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4215" y="3160"/>
              <a:ext cx="350" cy="11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94 w 21600"/>
                <a:gd name="T13" fmla="*/ 5492 h 21600"/>
                <a:gd name="T14" fmla="*/ 18885 w 21600"/>
                <a:gd name="T15" fmla="*/ 162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44" name="Group 211">
              <a:extLst>
                <a:ext uri="{FF2B5EF4-FFF2-40B4-BE49-F238E27FC236}">
                  <a16:creationId xmlns:a16="http://schemas.microsoft.com/office/drawing/2014/main" id="{545A734A-E877-4804-BBCD-FB87A7EEE1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3552"/>
              <a:ext cx="1201" cy="375"/>
              <a:chOff x="3888" y="3552"/>
              <a:chExt cx="1201" cy="375"/>
            </a:xfrm>
          </p:grpSpPr>
          <p:sp>
            <p:nvSpPr>
              <p:cNvPr id="51245" name="Line 168">
                <a:extLst>
                  <a:ext uri="{FF2B5EF4-FFF2-40B4-BE49-F238E27FC236}">
                    <a16:creationId xmlns:a16="http://schemas.microsoft.com/office/drawing/2014/main" id="{D2F2A243-2864-4449-9590-F831818567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4" y="3925"/>
                <a:ext cx="1105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6" name="Line 170">
                <a:extLst>
                  <a:ext uri="{FF2B5EF4-FFF2-40B4-BE49-F238E27FC236}">
                    <a16:creationId xmlns:a16="http://schemas.microsoft.com/office/drawing/2014/main" id="{303A7683-63BC-445A-A84A-6E52B9FA16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35" y="3552"/>
                <a:ext cx="0" cy="375"/>
              </a:xfrm>
              <a:prstGeom prst="line">
                <a:avLst/>
              </a:prstGeom>
              <a:noFill/>
              <a:ln w="9525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7" name="Freeform 174">
                <a:extLst>
                  <a:ext uri="{FF2B5EF4-FFF2-40B4-BE49-F238E27FC236}">
                    <a16:creationId xmlns:a16="http://schemas.microsoft.com/office/drawing/2014/main" id="{5339A555-96F8-4C24-BC0A-F59A8C6B3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8" y="3552"/>
                <a:ext cx="952" cy="352"/>
              </a:xfrm>
              <a:custGeom>
                <a:avLst/>
                <a:gdLst>
                  <a:gd name="T0" fmla="*/ 40 w 952"/>
                  <a:gd name="T1" fmla="*/ 336 h 352"/>
                  <a:gd name="T2" fmla="*/ 88 w 952"/>
                  <a:gd name="T3" fmla="*/ 336 h 352"/>
                  <a:gd name="T4" fmla="*/ 568 w 952"/>
                  <a:gd name="T5" fmla="*/ 240 h 352"/>
                  <a:gd name="T6" fmla="*/ 664 w 952"/>
                  <a:gd name="T7" fmla="*/ 0 h 352"/>
                  <a:gd name="T8" fmla="*/ 760 w 952"/>
                  <a:gd name="T9" fmla="*/ 240 h 352"/>
                  <a:gd name="T10" fmla="*/ 952 w 952"/>
                  <a:gd name="T11" fmla="*/ 336 h 3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52"/>
                  <a:gd name="T19" fmla="*/ 0 h 352"/>
                  <a:gd name="T20" fmla="*/ 952 w 952"/>
                  <a:gd name="T21" fmla="*/ 352 h 35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52" h="352">
                    <a:moveTo>
                      <a:pt x="40" y="336"/>
                    </a:moveTo>
                    <a:cubicBezTo>
                      <a:pt x="20" y="344"/>
                      <a:pt x="0" y="352"/>
                      <a:pt x="88" y="336"/>
                    </a:cubicBezTo>
                    <a:cubicBezTo>
                      <a:pt x="176" y="320"/>
                      <a:pt x="472" y="296"/>
                      <a:pt x="568" y="240"/>
                    </a:cubicBezTo>
                    <a:cubicBezTo>
                      <a:pt x="664" y="184"/>
                      <a:pt x="632" y="0"/>
                      <a:pt x="664" y="0"/>
                    </a:cubicBezTo>
                    <a:cubicBezTo>
                      <a:pt x="696" y="0"/>
                      <a:pt x="712" y="184"/>
                      <a:pt x="760" y="240"/>
                    </a:cubicBezTo>
                    <a:cubicBezTo>
                      <a:pt x="808" y="296"/>
                      <a:pt x="880" y="316"/>
                      <a:pt x="952" y="336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51248" name="Object 207">
                <a:extLst>
                  <a:ext uri="{FF2B5EF4-FFF2-40B4-BE49-F238E27FC236}">
                    <a16:creationId xmlns:a16="http://schemas.microsoft.com/office/drawing/2014/main" id="{2ABE587D-72E2-453E-904F-ED3292EAE39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888" y="3552"/>
              <a:ext cx="334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467" name="Equation" r:id="rId5" imgW="393529" imgH="253890" progId="Equation.3">
                      <p:embed/>
                    </p:oleObj>
                  </mc:Choice>
                  <mc:Fallback>
                    <p:oleObj name="Equation" r:id="rId5" imgW="393529" imgH="253890" progId="Equation.3">
                      <p:embed/>
                      <p:pic>
                        <p:nvPicPr>
                          <p:cNvPr id="51248" name="Object 207">
                            <a:extLst>
                              <a:ext uri="{FF2B5EF4-FFF2-40B4-BE49-F238E27FC236}">
                                <a16:creationId xmlns:a16="http://schemas.microsoft.com/office/drawing/2014/main" id="{2ABE587D-72E2-453E-904F-ED3292EAE39F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88" y="3552"/>
                            <a:ext cx="334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4" name="Group 219">
            <a:extLst>
              <a:ext uri="{FF2B5EF4-FFF2-40B4-BE49-F238E27FC236}">
                <a16:creationId xmlns:a16="http://schemas.microsoft.com/office/drawing/2014/main" id="{8BF014B5-CF7B-4D01-BB0F-7D2488D469F3}"/>
              </a:ext>
            </a:extLst>
          </p:cNvPr>
          <p:cNvGrpSpPr>
            <a:grpSpLocks/>
          </p:cNvGrpSpPr>
          <p:nvPr/>
        </p:nvGrpSpPr>
        <p:grpSpPr bwMode="auto">
          <a:xfrm>
            <a:off x="3657600" y="4832350"/>
            <a:ext cx="2060575" cy="1401763"/>
            <a:chOff x="2304" y="3044"/>
            <a:chExt cx="1298" cy="883"/>
          </a:xfrm>
        </p:grpSpPr>
        <p:sp>
          <p:nvSpPr>
            <p:cNvPr id="51237" name="AutoShape 115">
              <a:extLst>
                <a:ext uri="{FF2B5EF4-FFF2-40B4-BE49-F238E27FC236}">
                  <a16:creationId xmlns:a16="http://schemas.microsoft.com/office/drawing/2014/main" id="{6C0081F6-F5F6-4A82-904B-279E3B7F94D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680" y="3160"/>
              <a:ext cx="350" cy="11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94 w 21600"/>
                <a:gd name="T13" fmla="*/ 5492 h 21600"/>
                <a:gd name="T14" fmla="*/ 18885 w 21600"/>
                <a:gd name="T15" fmla="*/ 162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38" name="Group 210">
              <a:extLst>
                <a:ext uri="{FF2B5EF4-FFF2-40B4-BE49-F238E27FC236}">
                  <a16:creationId xmlns:a16="http://schemas.microsoft.com/office/drawing/2014/main" id="{332AF60F-E2CA-4DBA-803A-FA6A657471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4" y="3544"/>
              <a:ext cx="1298" cy="383"/>
              <a:chOff x="2304" y="3544"/>
              <a:chExt cx="1298" cy="383"/>
            </a:xfrm>
          </p:grpSpPr>
          <p:sp>
            <p:nvSpPr>
              <p:cNvPr id="51239" name="Line 164">
                <a:extLst>
                  <a:ext uri="{FF2B5EF4-FFF2-40B4-BE49-F238E27FC236}">
                    <a16:creationId xmlns:a16="http://schemas.microsoft.com/office/drawing/2014/main" id="{31A7152C-FD21-40A9-9CD1-BBC3D0BCCB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6" y="3925"/>
                <a:ext cx="1106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0" name="Line 166">
                <a:extLst>
                  <a:ext uri="{FF2B5EF4-FFF2-40B4-BE49-F238E27FC236}">
                    <a16:creationId xmlns:a16="http://schemas.microsoft.com/office/drawing/2014/main" id="{A12C4F4A-FB4F-4477-AA30-6E83ADC8A8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21" y="3552"/>
                <a:ext cx="0" cy="375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1" name="Freeform 173">
                <a:extLst>
                  <a:ext uri="{FF2B5EF4-FFF2-40B4-BE49-F238E27FC236}">
                    <a16:creationId xmlns:a16="http://schemas.microsoft.com/office/drawing/2014/main" id="{29106E1C-4680-4238-B93E-3833E4CA9F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4" y="3544"/>
                <a:ext cx="864" cy="352"/>
              </a:xfrm>
              <a:custGeom>
                <a:avLst/>
                <a:gdLst>
                  <a:gd name="T0" fmla="*/ 0 w 864"/>
                  <a:gd name="T1" fmla="*/ 344 h 352"/>
                  <a:gd name="T2" fmla="*/ 288 w 864"/>
                  <a:gd name="T3" fmla="*/ 296 h 352"/>
                  <a:gd name="T4" fmla="*/ 384 w 864"/>
                  <a:gd name="T5" fmla="*/ 8 h 352"/>
                  <a:gd name="T6" fmla="*/ 480 w 864"/>
                  <a:gd name="T7" fmla="*/ 248 h 352"/>
                  <a:gd name="T8" fmla="*/ 864 w 864"/>
                  <a:gd name="T9" fmla="*/ 344 h 3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4"/>
                  <a:gd name="T16" fmla="*/ 0 h 352"/>
                  <a:gd name="T17" fmla="*/ 864 w 864"/>
                  <a:gd name="T18" fmla="*/ 352 h 3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4" h="352">
                    <a:moveTo>
                      <a:pt x="0" y="344"/>
                    </a:moveTo>
                    <a:cubicBezTo>
                      <a:pt x="112" y="348"/>
                      <a:pt x="224" y="352"/>
                      <a:pt x="288" y="296"/>
                    </a:cubicBezTo>
                    <a:cubicBezTo>
                      <a:pt x="352" y="240"/>
                      <a:pt x="352" y="16"/>
                      <a:pt x="384" y="8"/>
                    </a:cubicBezTo>
                    <a:cubicBezTo>
                      <a:pt x="416" y="0"/>
                      <a:pt x="400" y="192"/>
                      <a:pt x="480" y="248"/>
                    </a:cubicBezTo>
                    <a:cubicBezTo>
                      <a:pt x="560" y="304"/>
                      <a:pt x="712" y="324"/>
                      <a:pt x="864" y="34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51242" name="Object 208">
                <a:extLst>
                  <a:ext uri="{FF2B5EF4-FFF2-40B4-BE49-F238E27FC236}">
                    <a16:creationId xmlns:a16="http://schemas.microsoft.com/office/drawing/2014/main" id="{6D41C3A8-9CA8-4508-AD04-82F42FE18B4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304" y="3552"/>
              <a:ext cx="335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468" name="Equation" r:id="rId7" imgW="393529" imgH="253890" progId="Equation.3">
                      <p:embed/>
                    </p:oleObj>
                  </mc:Choice>
                  <mc:Fallback>
                    <p:oleObj name="Equation" r:id="rId7" imgW="393529" imgH="253890" progId="Equation.3">
                      <p:embed/>
                      <p:pic>
                        <p:nvPicPr>
                          <p:cNvPr id="51242" name="Object 208">
                            <a:extLst>
                              <a:ext uri="{FF2B5EF4-FFF2-40B4-BE49-F238E27FC236}">
                                <a16:creationId xmlns:a16="http://schemas.microsoft.com/office/drawing/2014/main" id="{6D41C3A8-9CA8-4508-AD04-82F42FE18B40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04" y="3552"/>
                            <a:ext cx="335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6" name="Group 221">
            <a:extLst>
              <a:ext uri="{FF2B5EF4-FFF2-40B4-BE49-F238E27FC236}">
                <a16:creationId xmlns:a16="http://schemas.microsoft.com/office/drawing/2014/main" id="{EBF4DA0E-EF8F-45A4-8781-6CEA78B8F7F8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3241675"/>
            <a:ext cx="2060575" cy="1743075"/>
            <a:chOff x="672" y="2042"/>
            <a:chExt cx="1298" cy="1098"/>
          </a:xfrm>
        </p:grpSpPr>
        <p:sp>
          <p:nvSpPr>
            <p:cNvPr id="51231" name="Line 148">
              <a:extLst>
                <a:ext uri="{FF2B5EF4-FFF2-40B4-BE49-F238E27FC236}">
                  <a16:creationId xmlns:a16="http://schemas.microsoft.com/office/drawing/2014/main" id="{33740F9C-A2B1-4DEF-856A-1A3DEFFB61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351"/>
              <a:ext cx="70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2" name="Line 150">
              <a:extLst>
                <a:ext uri="{FF2B5EF4-FFF2-40B4-BE49-F238E27FC236}">
                  <a16:creationId xmlns:a16="http://schemas.microsoft.com/office/drawing/2014/main" id="{CCC22481-D629-4880-A4DF-9522FB6121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6" y="2112"/>
              <a:ext cx="0" cy="24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33" name="Group 215">
              <a:extLst>
                <a:ext uri="{FF2B5EF4-FFF2-40B4-BE49-F238E27FC236}">
                  <a16:creationId xmlns:a16="http://schemas.microsoft.com/office/drawing/2014/main" id="{505A963E-C03D-4F4A-8D6B-9A637E3140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2" y="2042"/>
              <a:ext cx="1298" cy="1098"/>
              <a:chOff x="672" y="2042"/>
              <a:chExt cx="1298" cy="1098"/>
            </a:xfrm>
          </p:grpSpPr>
          <p:sp>
            <p:nvSpPr>
              <p:cNvPr id="51234" name="AutoShape 127">
                <a:extLst>
                  <a:ext uri="{FF2B5EF4-FFF2-40B4-BE49-F238E27FC236}">
                    <a16:creationId xmlns:a16="http://schemas.microsoft.com/office/drawing/2014/main" id="{138ACEDB-8726-4C18-9060-B900899FB8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" y="2042"/>
                <a:ext cx="1298" cy="1098"/>
              </a:xfrm>
              <a:prstGeom prst="roundRect">
                <a:avLst>
                  <a:gd name="adj" fmla="val 16667"/>
                </a:avLst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235" name="Freeform 149">
                <a:extLst>
                  <a:ext uri="{FF2B5EF4-FFF2-40B4-BE49-F238E27FC236}">
                    <a16:creationId xmlns:a16="http://schemas.microsoft.com/office/drawing/2014/main" id="{9B591BCA-69C9-49C4-8B9C-5686CAE034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2" y="2104"/>
                <a:ext cx="528" cy="200"/>
              </a:xfrm>
              <a:custGeom>
                <a:avLst/>
                <a:gdLst>
                  <a:gd name="T0" fmla="*/ 0 w 528"/>
                  <a:gd name="T1" fmla="*/ 200 h 200"/>
                  <a:gd name="T2" fmla="*/ 144 w 528"/>
                  <a:gd name="T3" fmla="*/ 8 h 200"/>
                  <a:gd name="T4" fmla="*/ 288 w 528"/>
                  <a:gd name="T5" fmla="*/ 152 h 200"/>
                  <a:gd name="T6" fmla="*/ 528 w 528"/>
                  <a:gd name="T7" fmla="*/ 200 h 2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28"/>
                  <a:gd name="T13" fmla="*/ 0 h 200"/>
                  <a:gd name="T14" fmla="*/ 528 w 528"/>
                  <a:gd name="T15" fmla="*/ 200 h 2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8" h="200">
                    <a:moveTo>
                      <a:pt x="0" y="200"/>
                    </a:moveTo>
                    <a:cubicBezTo>
                      <a:pt x="48" y="108"/>
                      <a:pt x="96" y="16"/>
                      <a:pt x="144" y="8"/>
                    </a:cubicBezTo>
                    <a:cubicBezTo>
                      <a:pt x="192" y="0"/>
                      <a:pt x="224" y="120"/>
                      <a:pt x="288" y="152"/>
                    </a:cubicBezTo>
                    <a:cubicBezTo>
                      <a:pt x="352" y="184"/>
                      <a:pt x="440" y="192"/>
                      <a:pt x="528" y="20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51236" name="Object 212">
                <a:extLst>
                  <a:ext uri="{FF2B5EF4-FFF2-40B4-BE49-F238E27FC236}">
                    <a16:creationId xmlns:a16="http://schemas.microsoft.com/office/drawing/2014/main" id="{610AEA43-AE94-4B1D-B9F1-D405C9D5075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864" y="2112"/>
              <a:ext cx="258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469" name="Equation" r:id="rId9" imgW="304536" imgH="253780" progId="Equation.3">
                      <p:embed/>
                    </p:oleObj>
                  </mc:Choice>
                  <mc:Fallback>
                    <p:oleObj name="Equation" r:id="rId9" imgW="304536" imgH="253780" progId="Equation.3">
                      <p:embed/>
                      <p:pic>
                        <p:nvPicPr>
                          <p:cNvPr id="51236" name="Object 212">
                            <a:extLst>
                              <a:ext uri="{FF2B5EF4-FFF2-40B4-BE49-F238E27FC236}">
                                <a16:creationId xmlns:a16="http://schemas.microsoft.com/office/drawing/2014/main" id="{610AEA43-AE94-4B1D-B9F1-D405C9D50757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64" y="2112"/>
                            <a:ext cx="258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8" name="Group 223">
            <a:extLst>
              <a:ext uri="{FF2B5EF4-FFF2-40B4-BE49-F238E27FC236}">
                <a16:creationId xmlns:a16="http://schemas.microsoft.com/office/drawing/2014/main" id="{4C51213E-D559-43AF-8E68-0CDAD1B7B2F6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3241675"/>
            <a:ext cx="2060575" cy="1746250"/>
            <a:chOff x="3744" y="2042"/>
            <a:chExt cx="1298" cy="1100"/>
          </a:xfrm>
        </p:grpSpPr>
        <p:sp>
          <p:nvSpPr>
            <p:cNvPr id="51225" name="Line 156">
              <a:extLst>
                <a:ext uri="{FF2B5EF4-FFF2-40B4-BE49-F238E27FC236}">
                  <a16:creationId xmlns:a16="http://schemas.microsoft.com/office/drawing/2014/main" id="{7DC959BA-26FF-4C4F-98DD-70FCC0E53A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1" y="2351"/>
              <a:ext cx="70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26" name="Line 158">
              <a:extLst>
                <a:ext uri="{FF2B5EF4-FFF2-40B4-BE49-F238E27FC236}">
                  <a16:creationId xmlns:a16="http://schemas.microsoft.com/office/drawing/2014/main" id="{8968E91E-DAE5-44BD-B3DC-08D6359F24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38" y="2112"/>
              <a:ext cx="0" cy="24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27" name="Group 217">
              <a:extLst>
                <a:ext uri="{FF2B5EF4-FFF2-40B4-BE49-F238E27FC236}">
                  <a16:creationId xmlns:a16="http://schemas.microsoft.com/office/drawing/2014/main" id="{128C4517-14A9-459A-8D16-9C6CFA80DA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44" y="2042"/>
              <a:ext cx="1298" cy="1100"/>
              <a:chOff x="3744" y="2042"/>
              <a:chExt cx="1298" cy="1100"/>
            </a:xfrm>
          </p:grpSpPr>
          <p:sp>
            <p:nvSpPr>
              <p:cNvPr id="51228" name="AutoShape 129">
                <a:extLst>
                  <a:ext uri="{FF2B5EF4-FFF2-40B4-BE49-F238E27FC236}">
                    <a16:creationId xmlns:a16="http://schemas.microsoft.com/office/drawing/2014/main" id="{0FC7D69B-6457-4DAA-B931-0FE372A64D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" y="2042"/>
                <a:ext cx="1298" cy="1100"/>
              </a:xfrm>
              <a:prstGeom prst="roundRect">
                <a:avLst>
                  <a:gd name="adj" fmla="val 16667"/>
                </a:avLst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229" name="Freeform 157">
                <a:extLst>
                  <a:ext uri="{FF2B5EF4-FFF2-40B4-BE49-F238E27FC236}">
                    <a16:creationId xmlns:a16="http://schemas.microsoft.com/office/drawing/2014/main" id="{16D1ABEF-E151-43FE-A963-9BF1CF9FD2F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254" y="2112"/>
                <a:ext cx="528" cy="200"/>
              </a:xfrm>
              <a:custGeom>
                <a:avLst/>
                <a:gdLst>
                  <a:gd name="T0" fmla="*/ 0 w 528"/>
                  <a:gd name="T1" fmla="*/ 200 h 200"/>
                  <a:gd name="T2" fmla="*/ 144 w 528"/>
                  <a:gd name="T3" fmla="*/ 8 h 200"/>
                  <a:gd name="T4" fmla="*/ 288 w 528"/>
                  <a:gd name="T5" fmla="*/ 152 h 200"/>
                  <a:gd name="T6" fmla="*/ 528 w 528"/>
                  <a:gd name="T7" fmla="*/ 200 h 2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28"/>
                  <a:gd name="T13" fmla="*/ 0 h 200"/>
                  <a:gd name="T14" fmla="*/ 528 w 528"/>
                  <a:gd name="T15" fmla="*/ 200 h 2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8" h="200">
                    <a:moveTo>
                      <a:pt x="0" y="200"/>
                    </a:moveTo>
                    <a:cubicBezTo>
                      <a:pt x="48" y="108"/>
                      <a:pt x="96" y="16"/>
                      <a:pt x="144" y="8"/>
                    </a:cubicBezTo>
                    <a:cubicBezTo>
                      <a:pt x="192" y="0"/>
                      <a:pt x="224" y="120"/>
                      <a:pt x="288" y="152"/>
                    </a:cubicBezTo>
                    <a:cubicBezTo>
                      <a:pt x="352" y="184"/>
                      <a:pt x="440" y="192"/>
                      <a:pt x="528" y="20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51230" name="Object 213">
                <a:extLst>
                  <a:ext uri="{FF2B5EF4-FFF2-40B4-BE49-F238E27FC236}">
                    <a16:creationId xmlns:a16="http://schemas.microsoft.com/office/drawing/2014/main" id="{363D613F-4C26-4080-A3B4-4BCFA2447FB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984" y="2112"/>
              <a:ext cx="259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470" name="Equation" r:id="rId11" imgW="304536" imgH="253780" progId="Equation.3">
                      <p:embed/>
                    </p:oleObj>
                  </mc:Choice>
                  <mc:Fallback>
                    <p:oleObj name="Equation" r:id="rId11" imgW="304536" imgH="253780" progId="Equation.3">
                      <p:embed/>
                      <p:pic>
                        <p:nvPicPr>
                          <p:cNvPr id="51230" name="Object 213">
                            <a:extLst>
                              <a:ext uri="{FF2B5EF4-FFF2-40B4-BE49-F238E27FC236}">
                                <a16:creationId xmlns:a16="http://schemas.microsoft.com/office/drawing/2014/main" id="{363D613F-4C26-4080-A3B4-4BCFA2447FB3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84" y="2112"/>
                            <a:ext cx="259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20" name="Group 222">
            <a:extLst>
              <a:ext uri="{FF2B5EF4-FFF2-40B4-BE49-F238E27FC236}">
                <a16:creationId xmlns:a16="http://schemas.microsoft.com/office/drawing/2014/main" id="{04AAF5EC-00CB-4FD6-9372-248CEA446AFB}"/>
              </a:ext>
            </a:extLst>
          </p:cNvPr>
          <p:cNvGrpSpPr>
            <a:grpSpLocks/>
          </p:cNvGrpSpPr>
          <p:nvPr/>
        </p:nvGrpSpPr>
        <p:grpSpPr bwMode="auto">
          <a:xfrm>
            <a:off x="3524250" y="3241675"/>
            <a:ext cx="2060575" cy="1743075"/>
            <a:chOff x="2220" y="2042"/>
            <a:chExt cx="1298" cy="1098"/>
          </a:xfrm>
        </p:grpSpPr>
        <p:sp>
          <p:nvSpPr>
            <p:cNvPr id="51219" name="Line 152">
              <a:extLst>
                <a:ext uri="{FF2B5EF4-FFF2-40B4-BE49-F238E27FC236}">
                  <a16:creationId xmlns:a16="http://schemas.microsoft.com/office/drawing/2014/main" id="{6DA7541A-127C-4E08-BBDE-23DCF916EC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6" y="2351"/>
              <a:ext cx="70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20" name="Line 154">
              <a:extLst>
                <a:ext uri="{FF2B5EF4-FFF2-40B4-BE49-F238E27FC236}">
                  <a16:creationId xmlns:a16="http://schemas.microsoft.com/office/drawing/2014/main" id="{AFC5BD92-476E-430C-AF1F-B85DF36A97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8" y="2112"/>
              <a:ext cx="0" cy="24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21" name="Group 216">
              <a:extLst>
                <a:ext uri="{FF2B5EF4-FFF2-40B4-BE49-F238E27FC236}">
                  <a16:creationId xmlns:a16="http://schemas.microsoft.com/office/drawing/2014/main" id="{68E4057A-627F-4FDA-8AE4-CC6579FEE4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20" y="2042"/>
              <a:ext cx="1298" cy="1098"/>
              <a:chOff x="2220" y="2042"/>
              <a:chExt cx="1298" cy="1098"/>
            </a:xfrm>
          </p:grpSpPr>
          <p:sp>
            <p:nvSpPr>
              <p:cNvPr id="51222" name="AutoShape 128">
                <a:extLst>
                  <a:ext uri="{FF2B5EF4-FFF2-40B4-BE49-F238E27FC236}">
                    <a16:creationId xmlns:a16="http://schemas.microsoft.com/office/drawing/2014/main" id="{F5128095-7285-4D6F-9D0B-42B12DA861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0" y="2042"/>
                <a:ext cx="1298" cy="1098"/>
              </a:xfrm>
              <a:prstGeom prst="roundRect">
                <a:avLst>
                  <a:gd name="adj" fmla="val 16667"/>
                </a:avLst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223" name="Freeform 153">
                <a:extLst>
                  <a:ext uri="{FF2B5EF4-FFF2-40B4-BE49-F238E27FC236}">
                    <a16:creationId xmlns:a16="http://schemas.microsoft.com/office/drawing/2014/main" id="{1D8643D9-2C23-41F5-B016-C22F8861F9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6" y="2112"/>
                <a:ext cx="528" cy="192"/>
              </a:xfrm>
              <a:custGeom>
                <a:avLst/>
                <a:gdLst>
                  <a:gd name="T0" fmla="*/ 0 w 528"/>
                  <a:gd name="T1" fmla="*/ 192 h 192"/>
                  <a:gd name="T2" fmla="*/ 96 w 528"/>
                  <a:gd name="T3" fmla="*/ 144 h 192"/>
                  <a:gd name="T4" fmla="*/ 192 w 528"/>
                  <a:gd name="T5" fmla="*/ 0 h 192"/>
                  <a:gd name="T6" fmla="*/ 336 w 528"/>
                  <a:gd name="T7" fmla="*/ 144 h 192"/>
                  <a:gd name="T8" fmla="*/ 528 w 528"/>
                  <a:gd name="T9" fmla="*/ 192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8"/>
                  <a:gd name="T16" fmla="*/ 0 h 192"/>
                  <a:gd name="T17" fmla="*/ 528 w 528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8" h="192">
                    <a:moveTo>
                      <a:pt x="0" y="192"/>
                    </a:moveTo>
                    <a:cubicBezTo>
                      <a:pt x="32" y="184"/>
                      <a:pt x="64" y="176"/>
                      <a:pt x="96" y="144"/>
                    </a:cubicBezTo>
                    <a:cubicBezTo>
                      <a:pt x="128" y="112"/>
                      <a:pt x="152" y="0"/>
                      <a:pt x="192" y="0"/>
                    </a:cubicBezTo>
                    <a:cubicBezTo>
                      <a:pt x="232" y="0"/>
                      <a:pt x="280" y="112"/>
                      <a:pt x="336" y="144"/>
                    </a:cubicBezTo>
                    <a:cubicBezTo>
                      <a:pt x="392" y="176"/>
                      <a:pt x="460" y="184"/>
                      <a:pt x="528" y="19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51224" name="Object 214">
                <a:extLst>
                  <a:ext uri="{FF2B5EF4-FFF2-40B4-BE49-F238E27FC236}">
                    <a16:creationId xmlns:a16="http://schemas.microsoft.com/office/drawing/2014/main" id="{148C0193-F2DE-430D-BB31-7ABEFBBC8A1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448" y="2112"/>
              <a:ext cx="258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471" name="Equation" r:id="rId13" imgW="304536" imgH="253780" progId="Equation.3">
                      <p:embed/>
                    </p:oleObj>
                  </mc:Choice>
                  <mc:Fallback>
                    <p:oleObj name="Equation" r:id="rId13" imgW="304536" imgH="253780" progId="Equation.3">
                      <p:embed/>
                      <p:pic>
                        <p:nvPicPr>
                          <p:cNvPr id="51224" name="Object 214">
                            <a:extLst>
                              <a:ext uri="{FF2B5EF4-FFF2-40B4-BE49-F238E27FC236}">
                                <a16:creationId xmlns:a16="http://schemas.microsoft.com/office/drawing/2014/main" id="{148C0193-F2DE-430D-BB31-7ABEFBBC8A14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48" y="2112"/>
                            <a:ext cx="258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3A9895A-B47F-4F83-9685-A19C62B61699}"/>
                  </a:ext>
                </a:extLst>
              </p14:cNvPr>
              <p14:cNvContentPartPr/>
              <p14:nvPr/>
            </p14:nvContentPartPr>
            <p14:xfrm>
              <a:off x="2415600" y="5275080"/>
              <a:ext cx="5673600" cy="338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3A9895A-B47F-4F83-9685-A19C62B6169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406240" y="5265720"/>
                <a:ext cx="5692320" cy="35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3264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2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5" grpId="0"/>
      <p:bldP spid="172036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>
            <a:extLst>
              <a:ext uri="{FF2B5EF4-FFF2-40B4-BE49-F238E27FC236}">
                <a16:creationId xmlns:a16="http://schemas.microsoft.com/office/drawing/2014/main" id="{5B003D44-517C-41F0-9A31-3940DFAAD0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Recognition</a:t>
            </a:r>
          </a:p>
        </p:txBody>
      </p:sp>
      <p:pic>
        <p:nvPicPr>
          <p:cNvPr id="52227" name="Picture 5" descr="h:/creatas/DV/00012/031678.JPG">
            <a:hlinkClick r:id="rId2" action="ppaction://hlinkfile"/>
            <a:extLst>
              <a:ext uri="{FF2B5EF4-FFF2-40B4-BE49-F238E27FC236}">
                <a16:creationId xmlns:a16="http://schemas.microsoft.com/office/drawing/2014/main" id="{405925F6-35E5-4D8C-AA6B-A695D5F45AD7}"/>
              </a:ext>
            </a:extLst>
          </p:cNvPr>
          <p:cNvPicPr>
            <a:picLocks noGrp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057400"/>
            <a:ext cx="1692275" cy="1268413"/>
          </a:xfrm>
        </p:spPr>
      </p:pic>
      <p:sp>
        <p:nvSpPr>
          <p:cNvPr id="52228" name="Text Box 27">
            <a:extLst>
              <a:ext uri="{FF2B5EF4-FFF2-40B4-BE49-F238E27FC236}">
                <a16:creationId xmlns:a16="http://schemas.microsoft.com/office/drawing/2014/main" id="{49072BD2-DBDD-467F-8257-5D700C3ED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447800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Test Image</a:t>
            </a:r>
          </a:p>
        </p:txBody>
      </p:sp>
      <p:grpSp>
        <p:nvGrpSpPr>
          <p:cNvPr id="52229" name="Group 42">
            <a:extLst>
              <a:ext uri="{FF2B5EF4-FFF2-40B4-BE49-F238E27FC236}">
                <a16:creationId xmlns:a16="http://schemas.microsoft.com/office/drawing/2014/main" id="{5FA55A98-61A1-46A8-B718-34BE41561257}"/>
              </a:ext>
            </a:extLst>
          </p:cNvPr>
          <p:cNvGrpSpPr>
            <a:grpSpLocks/>
          </p:cNvGrpSpPr>
          <p:nvPr/>
        </p:nvGrpSpPr>
        <p:grpSpPr bwMode="auto">
          <a:xfrm>
            <a:off x="2819400" y="1524000"/>
            <a:ext cx="2393950" cy="1801813"/>
            <a:chOff x="1824" y="1392"/>
            <a:chExt cx="1508" cy="1135"/>
          </a:xfrm>
        </p:grpSpPr>
        <p:pic>
          <p:nvPicPr>
            <p:cNvPr id="52253" name="Picture 7" descr="031678">
              <a:extLst>
                <a:ext uri="{FF2B5EF4-FFF2-40B4-BE49-F238E27FC236}">
                  <a16:creationId xmlns:a16="http://schemas.microsoft.com/office/drawing/2014/main" id="{8868E6E0-5DE6-441A-88A9-DE35D0369274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" y="1728"/>
              <a:ext cx="1066" cy="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54" name="AutoShape 11">
              <a:extLst>
                <a:ext uri="{FF2B5EF4-FFF2-40B4-BE49-F238E27FC236}">
                  <a16:creationId xmlns:a16="http://schemas.microsoft.com/office/drawing/2014/main" id="{47E377FD-5BF4-4441-8E35-B4BEC5D1D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064"/>
              <a:ext cx="222" cy="148"/>
            </a:xfrm>
            <a:prstGeom prst="rightArrow">
              <a:avLst>
                <a:gd name="adj1" fmla="val 50000"/>
                <a:gd name="adj2" fmla="val 37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2255" name="Text Box 28">
              <a:extLst>
                <a:ext uri="{FF2B5EF4-FFF2-40B4-BE49-F238E27FC236}">
                  <a16:creationId xmlns:a16="http://schemas.microsoft.com/office/drawing/2014/main" id="{84BE45B5-DBFD-44B0-B59A-0843AB6C39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1392"/>
              <a:ext cx="10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ea typeface="SimSun" panose="02010600030101010101" pitchFamily="2" charset="-122"/>
                </a:rPr>
                <a:t>Color Regions</a:t>
              </a:r>
            </a:p>
          </p:txBody>
        </p:sp>
      </p:grpSp>
      <p:grpSp>
        <p:nvGrpSpPr>
          <p:cNvPr id="52230" name="Group 43">
            <a:extLst>
              <a:ext uri="{FF2B5EF4-FFF2-40B4-BE49-F238E27FC236}">
                <a16:creationId xmlns:a16="http://schemas.microsoft.com/office/drawing/2014/main" id="{FFE3D572-4F47-45AE-BE4B-857C3C70ED2A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838200"/>
            <a:ext cx="2747963" cy="2743200"/>
            <a:chOff x="3456" y="960"/>
            <a:chExt cx="1731" cy="1728"/>
          </a:xfrm>
        </p:grpSpPr>
        <p:sp>
          <p:nvSpPr>
            <p:cNvPr id="52245" name="AutoShape 10">
              <a:extLst>
                <a:ext uri="{FF2B5EF4-FFF2-40B4-BE49-F238E27FC236}">
                  <a16:creationId xmlns:a16="http://schemas.microsoft.com/office/drawing/2014/main" id="{8A4F6E5E-2386-4E04-82B2-8628846FF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064"/>
              <a:ext cx="259" cy="1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36 w 21600"/>
                <a:gd name="T13" fmla="*/ 5400 h 21600"/>
                <a:gd name="T14" fmla="*/ 18931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46" name="Freeform 16">
              <a:extLst>
                <a:ext uri="{FF2B5EF4-FFF2-40B4-BE49-F238E27FC236}">
                  <a16:creationId xmlns:a16="http://schemas.microsoft.com/office/drawing/2014/main" id="{D34DCC49-F0FB-4F02-AA32-304C2A8C2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4" y="1824"/>
              <a:ext cx="580" cy="218"/>
            </a:xfrm>
            <a:custGeom>
              <a:avLst/>
              <a:gdLst>
                <a:gd name="T0" fmla="*/ 0 w 1224"/>
                <a:gd name="T1" fmla="*/ 0 h 456"/>
                <a:gd name="T2" fmla="*/ 0 w 1224"/>
                <a:gd name="T3" fmla="*/ 0 h 456"/>
                <a:gd name="T4" fmla="*/ 0 w 1224"/>
                <a:gd name="T5" fmla="*/ 0 h 456"/>
                <a:gd name="T6" fmla="*/ 0 w 1224"/>
                <a:gd name="T7" fmla="*/ 0 h 456"/>
                <a:gd name="T8" fmla="*/ 0 w 1224"/>
                <a:gd name="T9" fmla="*/ 0 h 456"/>
                <a:gd name="T10" fmla="*/ 0 w 1224"/>
                <a:gd name="T11" fmla="*/ 0 h 4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24"/>
                <a:gd name="T19" fmla="*/ 0 h 456"/>
                <a:gd name="T20" fmla="*/ 1224 w 1224"/>
                <a:gd name="T21" fmla="*/ 456 h 4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24" h="456">
                  <a:moveTo>
                    <a:pt x="24" y="432"/>
                  </a:moveTo>
                  <a:cubicBezTo>
                    <a:pt x="12" y="436"/>
                    <a:pt x="0" y="440"/>
                    <a:pt x="72" y="432"/>
                  </a:cubicBezTo>
                  <a:cubicBezTo>
                    <a:pt x="144" y="424"/>
                    <a:pt x="360" y="456"/>
                    <a:pt x="456" y="384"/>
                  </a:cubicBezTo>
                  <a:cubicBezTo>
                    <a:pt x="552" y="312"/>
                    <a:pt x="584" y="0"/>
                    <a:pt x="648" y="0"/>
                  </a:cubicBezTo>
                  <a:cubicBezTo>
                    <a:pt x="712" y="0"/>
                    <a:pt x="744" y="312"/>
                    <a:pt x="840" y="384"/>
                  </a:cubicBezTo>
                  <a:cubicBezTo>
                    <a:pt x="936" y="456"/>
                    <a:pt x="1080" y="444"/>
                    <a:pt x="1224" y="432"/>
                  </a:cubicBezTo>
                </a:path>
              </a:pathLst>
            </a:custGeom>
            <a:noFill/>
            <a:ln w="952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7" name="Freeform 17">
              <a:extLst>
                <a:ext uri="{FF2B5EF4-FFF2-40B4-BE49-F238E27FC236}">
                  <a16:creationId xmlns:a16="http://schemas.microsoft.com/office/drawing/2014/main" id="{76283FA2-B66A-4698-BDB4-2559A04A8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2256"/>
              <a:ext cx="592" cy="222"/>
            </a:xfrm>
            <a:custGeom>
              <a:avLst/>
              <a:gdLst>
                <a:gd name="T0" fmla="*/ 0 w 1248"/>
                <a:gd name="T1" fmla="*/ 0 h 464"/>
                <a:gd name="T2" fmla="*/ 0 w 1248"/>
                <a:gd name="T3" fmla="*/ 0 h 464"/>
                <a:gd name="T4" fmla="*/ 0 w 1248"/>
                <a:gd name="T5" fmla="*/ 0 h 464"/>
                <a:gd name="T6" fmla="*/ 0 w 1248"/>
                <a:gd name="T7" fmla="*/ 0 h 464"/>
                <a:gd name="T8" fmla="*/ 0 w 1248"/>
                <a:gd name="T9" fmla="*/ 0 h 464"/>
                <a:gd name="T10" fmla="*/ 0 w 1248"/>
                <a:gd name="T11" fmla="*/ 0 h 4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48"/>
                <a:gd name="T19" fmla="*/ 0 h 464"/>
                <a:gd name="T20" fmla="*/ 1248 w 1248"/>
                <a:gd name="T21" fmla="*/ 464 h 46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48" h="464">
                  <a:moveTo>
                    <a:pt x="48" y="440"/>
                  </a:moveTo>
                  <a:cubicBezTo>
                    <a:pt x="24" y="444"/>
                    <a:pt x="0" y="448"/>
                    <a:pt x="96" y="440"/>
                  </a:cubicBezTo>
                  <a:cubicBezTo>
                    <a:pt x="192" y="432"/>
                    <a:pt x="504" y="464"/>
                    <a:pt x="624" y="392"/>
                  </a:cubicBezTo>
                  <a:cubicBezTo>
                    <a:pt x="744" y="320"/>
                    <a:pt x="752" y="16"/>
                    <a:pt x="816" y="8"/>
                  </a:cubicBezTo>
                  <a:cubicBezTo>
                    <a:pt x="880" y="0"/>
                    <a:pt x="936" y="272"/>
                    <a:pt x="1008" y="344"/>
                  </a:cubicBezTo>
                  <a:cubicBezTo>
                    <a:pt x="1080" y="416"/>
                    <a:pt x="1164" y="428"/>
                    <a:pt x="1248" y="440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8" name="Text Box 18">
              <a:extLst>
                <a:ext uri="{FF2B5EF4-FFF2-40B4-BE49-F238E27FC236}">
                  <a16:creationId xmlns:a16="http://schemas.microsoft.com/office/drawing/2014/main" id="{5F9A4B97-3555-432C-B6E1-A5D3235FA8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1728"/>
              <a:ext cx="4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rgbClr val="008000"/>
                  </a:solidFill>
                  <a:ea typeface="SimSun" panose="02010600030101010101" pitchFamily="2" charset="-122"/>
                </a:rPr>
                <a:t>Tree</a:t>
              </a:r>
            </a:p>
          </p:txBody>
        </p:sp>
        <p:sp>
          <p:nvSpPr>
            <p:cNvPr id="52249" name="Text Box 19">
              <a:extLst>
                <a:ext uri="{FF2B5EF4-FFF2-40B4-BE49-F238E27FC236}">
                  <a16:creationId xmlns:a16="http://schemas.microsoft.com/office/drawing/2014/main" id="{9353FAC9-56F7-4332-AC02-1C7CCEBA31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2160"/>
              <a:ext cx="3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chemeClr val="accent2"/>
                  </a:solidFill>
                  <a:ea typeface="SimSun" panose="02010600030101010101" pitchFamily="2" charset="-122"/>
                </a:rPr>
                <a:t>Sky</a:t>
              </a:r>
            </a:p>
          </p:txBody>
        </p:sp>
        <p:sp>
          <p:nvSpPr>
            <p:cNvPr id="52250" name="AutoShape 20">
              <a:extLst>
                <a:ext uri="{FF2B5EF4-FFF2-40B4-BE49-F238E27FC236}">
                  <a16:creationId xmlns:a16="http://schemas.microsoft.com/office/drawing/2014/main" id="{7DC6EBAD-3B81-4A49-A452-4ECB7BA0CE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1392"/>
              <a:ext cx="963" cy="1296"/>
            </a:xfrm>
            <a:prstGeom prst="can">
              <a:avLst>
                <a:gd name="adj" fmla="val 2386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2251" name="Text Box 29">
              <a:extLst>
                <a:ext uri="{FF2B5EF4-FFF2-40B4-BE49-F238E27FC236}">
                  <a16:creationId xmlns:a16="http://schemas.microsoft.com/office/drawing/2014/main" id="{84593EDD-3FE4-48F6-BCB1-EBFC35FAC7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1776"/>
              <a:ext cx="6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ea typeface="SimSun" panose="02010600030101010101" pitchFamily="2" charset="-122"/>
                </a:rPr>
                <a:t>compare</a:t>
              </a:r>
            </a:p>
          </p:txBody>
        </p:sp>
        <p:sp>
          <p:nvSpPr>
            <p:cNvPr id="52252" name="Text Box 30">
              <a:extLst>
                <a:ext uri="{FF2B5EF4-FFF2-40B4-BE49-F238E27FC236}">
                  <a16:creationId xmlns:a16="http://schemas.microsoft.com/office/drawing/2014/main" id="{7E75A98F-B1C6-4CBC-870F-C7BCB2A43C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0" y="960"/>
              <a:ext cx="96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ea typeface="SimSun" panose="02010600030101010101" pitchFamily="2" charset="-122"/>
                </a:rPr>
                <a:t>Object Model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ea typeface="SimSun" panose="02010600030101010101" pitchFamily="2" charset="-122"/>
                </a:rPr>
                <a:t> Database</a:t>
              </a:r>
            </a:p>
          </p:txBody>
        </p:sp>
      </p:grpSp>
      <p:sp>
        <p:nvSpPr>
          <p:cNvPr id="178207" name="Text Box 31">
            <a:extLst>
              <a:ext uri="{FF2B5EF4-FFF2-40B4-BE49-F238E27FC236}">
                <a16:creationId xmlns:a16="http://schemas.microsoft.com/office/drawing/2014/main" id="{65AEAADF-E296-498F-9090-7B998E4C6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725" y="4376738"/>
            <a:ext cx="28225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To calculate </a:t>
            </a:r>
            <a:r>
              <a:rPr lang="en-US" altLang="zh-CN" sz="1800" i="1">
                <a:latin typeface="Times" panose="02020603050405020304" pitchFamily="18" charset="0"/>
                <a:ea typeface="SimSun" panose="02010600030101010101" pitchFamily="2" charset="-122"/>
              </a:rPr>
              <a:t>p</a:t>
            </a:r>
            <a:r>
              <a:rPr lang="en-US" altLang="zh-CN" sz="1800">
                <a:latin typeface="Times" panose="02020603050405020304" pitchFamily="18" charset="0"/>
                <a:ea typeface="SimSun" panose="02010600030101010101" pitchFamily="2" charset="-122"/>
              </a:rPr>
              <a:t>(</a:t>
            </a:r>
            <a:r>
              <a:rPr lang="en-US" altLang="zh-CN" sz="1800" i="1">
                <a:latin typeface="Times" panose="02020603050405020304" pitchFamily="18" charset="0"/>
                <a:ea typeface="SimSun" panose="02010600030101010101" pitchFamily="2" charset="-122"/>
              </a:rPr>
              <a:t>tree | image</a:t>
            </a:r>
            <a:r>
              <a:rPr lang="en-US" altLang="zh-CN" sz="1800">
                <a:latin typeface="Times" panose="02020603050405020304" pitchFamily="18" charset="0"/>
                <a:ea typeface="SimSun" panose="02010600030101010101" pitchFamily="2" charset="-122"/>
              </a:rPr>
              <a:t>)</a:t>
            </a:r>
          </a:p>
        </p:txBody>
      </p:sp>
      <p:grpSp>
        <p:nvGrpSpPr>
          <p:cNvPr id="4" name="Group 65">
            <a:extLst>
              <a:ext uri="{FF2B5EF4-FFF2-40B4-BE49-F238E27FC236}">
                <a16:creationId xmlns:a16="http://schemas.microsoft.com/office/drawing/2014/main" id="{65BF4648-355D-448F-AA4C-5714B1C50154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4800600"/>
            <a:ext cx="3886200" cy="1676400"/>
            <a:chOff x="672" y="3024"/>
            <a:chExt cx="2448" cy="1056"/>
          </a:xfrm>
        </p:grpSpPr>
        <p:sp>
          <p:nvSpPr>
            <p:cNvPr id="52235" name="Rectangle 64">
              <a:extLst>
                <a:ext uri="{FF2B5EF4-FFF2-40B4-BE49-F238E27FC236}">
                  <a16:creationId xmlns:a16="http://schemas.microsoft.com/office/drawing/2014/main" id="{9BD1D817-2E64-47A2-9CD2-492D03D29B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801"/>
              <a:ext cx="10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i="1">
                  <a:latin typeface="Times" panose="02020603050405020304" pitchFamily="18" charset="0"/>
                  <a:ea typeface="SimSun" panose="02010600030101010101" pitchFamily="2" charset="-122"/>
                </a:rPr>
                <a:t>p</a:t>
              </a:r>
              <a:r>
                <a:rPr lang="en-US" altLang="zh-CN" sz="1800">
                  <a:latin typeface="Times" panose="02020603050405020304" pitchFamily="18" charset="0"/>
                  <a:ea typeface="SimSun" panose="02010600030101010101" pitchFamily="2" charset="-122"/>
                </a:rPr>
                <a:t>(</a:t>
              </a:r>
              <a:r>
                <a:rPr lang="en-US" altLang="zh-CN" sz="1800" i="1">
                  <a:latin typeface="Times" panose="02020603050405020304" pitchFamily="18" charset="0"/>
                  <a:ea typeface="SimSun" panose="02010600030101010101" pitchFamily="2" charset="-122"/>
                </a:rPr>
                <a:t> tree|             </a:t>
              </a:r>
              <a:r>
                <a:rPr lang="en-US" altLang="zh-CN" sz="1800">
                  <a:latin typeface="Times" panose="02020603050405020304" pitchFamily="18" charset="0"/>
                  <a:ea typeface="SimSun" panose="02010600030101010101" pitchFamily="2" charset="-122"/>
                </a:rPr>
                <a:t>)</a:t>
              </a:r>
            </a:p>
          </p:txBody>
        </p:sp>
        <p:sp>
          <p:nvSpPr>
            <p:cNvPr id="52236" name="Rectangle 63">
              <a:extLst>
                <a:ext uri="{FF2B5EF4-FFF2-40B4-BE49-F238E27FC236}">
                  <a16:creationId xmlns:a16="http://schemas.microsoft.com/office/drawing/2014/main" id="{EFF39827-56E6-4D84-A5AD-8E7D69F098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561"/>
              <a:ext cx="10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i="1">
                  <a:latin typeface="Times" panose="02020603050405020304" pitchFamily="18" charset="0"/>
                  <a:ea typeface="SimSun" panose="02010600030101010101" pitchFamily="2" charset="-122"/>
                </a:rPr>
                <a:t>p</a:t>
              </a:r>
              <a:r>
                <a:rPr lang="en-US" altLang="zh-CN" sz="1800">
                  <a:latin typeface="Times" panose="02020603050405020304" pitchFamily="18" charset="0"/>
                  <a:ea typeface="SimSun" panose="02010600030101010101" pitchFamily="2" charset="-122"/>
                </a:rPr>
                <a:t>(</a:t>
              </a:r>
              <a:r>
                <a:rPr lang="en-US" altLang="zh-CN" sz="1800" i="1">
                  <a:latin typeface="Times" panose="02020603050405020304" pitchFamily="18" charset="0"/>
                  <a:ea typeface="SimSun" panose="02010600030101010101" pitchFamily="2" charset="-122"/>
                </a:rPr>
                <a:t> tree|             </a:t>
              </a:r>
              <a:r>
                <a:rPr lang="en-US" altLang="zh-CN" sz="1800">
                  <a:latin typeface="Times" panose="02020603050405020304" pitchFamily="18" charset="0"/>
                  <a:ea typeface="SimSun" panose="02010600030101010101" pitchFamily="2" charset="-122"/>
                </a:rPr>
                <a:t>)</a:t>
              </a:r>
            </a:p>
          </p:txBody>
        </p:sp>
        <p:pic>
          <p:nvPicPr>
            <p:cNvPr id="52237" name="Picture 24" descr="seg2_sky">
              <a:extLst>
                <a:ext uri="{FF2B5EF4-FFF2-40B4-BE49-F238E27FC236}">
                  <a16:creationId xmlns:a16="http://schemas.microsoft.com/office/drawing/2014/main" id="{E0810172-1F11-4AB0-A6FD-69D95A079A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2" y="3069"/>
              <a:ext cx="37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38" name="Rectangle 32">
              <a:extLst>
                <a:ext uri="{FF2B5EF4-FFF2-40B4-BE49-F238E27FC236}">
                  <a16:creationId xmlns:a16="http://schemas.microsoft.com/office/drawing/2014/main" id="{E6D3125E-4CC4-4584-8F03-464F1BD166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024"/>
              <a:ext cx="10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i="1">
                  <a:latin typeface="Times" panose="02020603050405020304" pitchFamily="18" charset="0"/>
                  <a:ea typeface="SimSun" panose="02010600030101010101" pitchFamily="2" charset="-122"/>
                </a:rPr>
                <a:t>p</a:t>
              </a:r>
              <a:r>
                <a:rPr lang="en-US" altLang="zh-CN" sz="1800">
                  <a:latin typeface="Times" panose="02020603050405020304" pitchFamily="18" charset="0"/>
                  <a:ea typeface="SimSun" panose="02010600030101010101" pitchFamily="2" charset="-122"/>
                </a:rPr>
                <a:t>(</a:t>
              </a:r>
              <a:r>
                <a:rPr lang="en-US" altLang="zh-CN" sz="1800" i="1">
                  <a:latin typeface="Times" panose="02020603050405020304" pitchFamily="18" charset="0"/>
                  <a:ea typeface="SimSun" panose="02010600030101010101" pitchFamily="2" charset="-122"/>
                </a:rPr>
                <a:t> tree|             </a:t>
              </a:r>
              <a:r>
                <a:rPr lang="en-US" altLang="zh-CN" sz="1800">
                  <a:latin typeface="Times" panose="02020603050405020304" pitchFamily="18" charset="0"/>
                  <a:ea typeface="SimSun" panose="02010600030101010101" pitchFamily="2" charset="-122"/>
                </a:rPr>
                <a:t>)</a:t>
              </a:r>
            </a:p>
          </p:txBody>
        </p:sp>
        <p:pic>
          <p:nvPicPr>
            <p:cNvPr id="52239" name="Picture 23" descr="seg2_tree">
              <a:extLst>
                <a:ext uri="{FF2B5EF4-FFF2-40B4-BE49-F238E27FC236}">
                  <a16:creationId xmlns:a16="http://schemas.microsoft.com/office/drawing/2014/main" id="{17231D5E-D175-49CA-8897-1C62AFCBE1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1" y="3312"/>
              <a:ext cx="375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40" name="Picture 25" descr="seg2_sand">
              <a:extLst>
                <a:ext uri="{FF2B5EF4-FFF2-40B4-BE49-F238E27FC236}">
                  <a16:creationId xmlns:a16="http://schemas.microsoft.com/office/drawing/2014/main" id="{423C7A02-6329-4B62-879A-ECCE74BB5A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2" y="3648"/>
              <a:ext cx="375" cy="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41" name="Picture 26" descr="seg2_black">
              <a:extLst>
                <a:ext uri="{FF2B5EF4-FFF2-40B4-BE49-F238E27FC236}">
                  <a16:creationId xmlns:a16="http://schemas.microsoft.com/office/drawing/2014/main" id="{95FC6D97-E997-4C02-A504-B74970C1CC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1" y="3888"/>
              <a:ext cx="199" cy="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42" name="Text Box 40">
              <a:extLst>
                <a:ext uri="{FF2B5EF4-FFF2-40B4-BE49-F238E27FC236}">
                  <a16:creationId xmlns:a16="http://schemas.microsoft.com/office/drawing/2014/main" id="{C391E2B9-CEE3-4F5E-A85D-FB4C820B91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3360"/>
              <a:ext cx="127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 i="1">
                  <a:latin typeface="Times" panose="02020603050405020304" pitchFamily="18" charset="0"/>
                  <a:ea typeface="SimSun" panose="02010600030101010101" pitchFamily="2" charset="-122"/>
                </a:rPr>
                <a:t>p</a:t>
              </a:r>
              <a:r>
                <a:rPr lang="en-US" altLang="zh-CN" sz="2000">
                  <a:latin typeface="Times" panose="02020603050405020304" pitchFamily="18" charset="0"/>
                  <a:ea typeface="SimSun" panose="02010600030101010101" pitchFamily="2" charset="-122"/>
                </a:rPr>
                <a:t>(</a:t>
              </a:r>
              <a:r>
                <a:rPr lang="en-US" altLang="zh-CN" sz="2000" i="1">
                  <a:latin typeface="Times" panose="02020603050405020304" pitchFamily="18" charset="0"/>
                  <a:ea typeface="SimSun" panose="02010600030101010101" pitchFamily="2" charset="-122"/>
                </a:rPr>
                <a:t>tree | image</a:t>
              </a:r>
              <a:r>
                <a:rPr lang="en-US" altLang="zh-CN" sz="2000">
                  <a:latin typeface="Times" panose="02020603050405020304" pitchFamily="18" charset="0"/>
                  <a:ea typeface="SimSun" panose="02010600030101010101" pitchFamily="2" charset="-122"/>
                </a:rPr>
                <a:t>) = </a:t>
              </a:r>
              <a:r>
                <a:rPr lang="en-US" altLang="zh-CN" sz="2000" i="1">
                  <a:latin typeface="Times" panose="02020603050405020304" pitchFamily="18" charset="0"/>
                  <a:ea typeface="SimSun" panose="02010600030101010101" pitchFamily="2" charset="-122"/>
                </a:rPr>
                <a:t>f</a:t>
              </a:r>
            </a:p>
          </p:txBody>
        </p:sp>
        <p:sp>
          <p:nvSpPr>
            <p:cNvPr id="52243" name="AutoShape 41">
              <a:extLst>
                <a:ext uri="{FF2B5EF4-FFF2-40B4-BE49-F238E27FC236}">
                  <a16:creationId xmlns:a16="http://schemas.microsoft.com/office/drawing/2014/main" id="{ECA3CC43-60DE-4996-80D0-802F8B3B3F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3024"/>
              <a:ext cx="1152" cy="1056"/>
            </a:xfrm>
            <a:prstGeom prst="bracketPair">
              <a:avLst>
                <a:gd name="adj" fmla="val 6912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2244" name="Rectangle 62">
              <a:extLst>
                <a:ext uri="{FF2B5EF4-FFF2-40B4-BE49-F238E27FC236}">
                  <a16:creationId xmlns:a16="http://schemas.microsoft.com/office/drawing/2014/main" id="{9CAF2395-9739-45CA-A6F9-9A43EB839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8" y="3312"/>
              <a:ext cx="10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i="1">
                  <a:latin typeface="Times" panose="02020603050405020304" pitchFamily="18" charset="0"/>
                  <a:ea typeface="SimSun" panose="02010600030101010101" pitchFamily="2" charset="-122"/>
                </a:rPr>
                <a:t>p</a:t>
              </a:r>
              <a:r>
                <a:rPr lang="en-US" altLang="zh-CN" sz="1800">
                  <a:latin typeface="Times" panose="02020603050405020304" pitchFamily="18" charset="0"/>
                  <a:ea typeface="SimSun" panose="02010600030101010101" pitchFamily="2" charset="-122"/>
                </a:rPr>
                <a:t>(</a:t>
              </a:r>
              <a:r>
                <a:rPr lang="en-US" altLang="zh-CN" sz="1800" i="1">
                  <a:latin typeface="Times" panose="02020603050405020304" pitchFamily="18" charset="0"/>
                  <a:ea typeface="SimSun" panose="02010600030101010101" pitchFamily="2" charset="-122"/>
                </a:rPr>
                <a:t> tree|             </a:t>
              </a:r>
              <a:r>
                <a:rPr lang="en-US" altLang="zh-CN" sz="1800">
                  <a:latin typeface="Times" panose="02020603050405020304" pitchFamily="18" charset="0"/>
                  <a:ea typeface="SimSun" panose="02010600030101010101" pitchFamily="2" charset="-122"/>
                </a:rPr>
                <a:t>)</a:t>
              </a:r>
            </a:p>
          </p:txBody>
        </p:sp>
      </p:grpSp>
      <p:sp>
        <p:nvSpPr>
          <p:cNvPr id="178242" name="Text Box 66">
            <a:extLst>
              <a:ext uri="{FF2B5EF4-FFF2-40B4-BE49-F238E27FC236}">
                <a16:creationId xmlns:a16="http://schemas.microsoft.com/office/drawing/2014/main" id="{95CFB0BC-725A-48BA-B1BB-38B4793B77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4711700"/>
            <a:ext cx="3165475" cy="1474788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/>
              <a:t>f</a:t>
            </a:r>
            <a:r>
              <a:rPr lang="en-US" altLang="en-US" sz="1800"/>
              <a:t>  is a function that combines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probabilities from all the color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regions in the image.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</a:rPr>
              <a:t>e.g. max or mean</a:t>
            </a:r>
          </a:p>
        </p:txBody>
      </p:sp>
      <p:sp>
        <p:nvSpPr>
          <p:cNvPr id="52234" name="Text Box 33">
            <a:extLst>
              <a:ext uri="{FF2B5EF4-FFF2-40B4-BE49-F238E27FC236}">
                <a16:creationId xmlns:a16="http://schemas.microsoft.com/office/drawing/2014/main" id="{1F6E7529-D44B-45FF-946C-3F4AB090D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3621088"/>
            <a:ext cx="764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How do you decide if a particular object is in an image?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EAE3E70-9202-4322-BEDA-83BB02148389}"/>
                  </a:ext>
                </a:extLst>
              </p14:cNvPr>
              <p14:cNvContentPartPr/>
              <p14:nvPr/>
            </p14:nvContentPartPr>
            <p14:xfrm>
              <a:off x="4075200" y="4002840"/>
              <a:ext cx="3865320" cy="22834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EAE3E70-9202-4322-BEDA-83BB0214838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065840" y="3993480"/>
                <a:ext cx="3884040" cy="230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11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8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8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207" grpId="0"/>
      <p:bldP spid="178242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26">
            <a:extLst>
              <a:ext uri="{FF2B5EF4-FFF2-40B4-BE49-F238E27FC236}">
                <a16:creationId xmlns:a16="http://schemas.microsoft.com/office/drawing/2014/main" id="{34D581D0-4DFB-41FB-861C-A837A9F118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534400" cy="944563"/>
          </a:xfrm>
        </p:spPr>
        <p:txBody>
          <a:bodyPr/>
          <a:lstStyle/>
          <a:p>
            <a:pPr eaLnBrk="1" hangingPunct="1"/>
            <a:r>
              <a:rPr lang="en-US" altLang="zh-CN" sz="3600">
                <a:ea typeface="SimSun" panose="02010600030101010101" pitchFamily="2" charset="-122"/>
              </a:rPr>
              <a:t>Combining different types of </a:t>
            </a:r>
            <a:br>
              <a:rPr lang="en-US" altLang="zh-CN" sz="3600">
                <a:ea typeface="SimSun" panose="02010600030101010101" pitchFamily="2" charset="-122"/>
              </a:rPr>
            </a:br>
            <a:r>
              <a:rPr lang="en-US" altLang="zh-CN" sz="3600">
                <a:ea typeface="SimSun" panose="02010600030101010101" pitchFamily="2" charset="-122"/>
              </a:rPr>
              <a:t>abstract regions: First Try</a:t>
            </a:r>
          </a:p>
        </p:txBody>
      </p:sp>
      <p:sp>
        <p:nvSpPr>
          <p:cNvPr id="45059" name="Rectangle 1027">
            <a:extLst>
              <a:ext uri="{FF2B5EF4-FFF2-40B4-BE49-F238E27FC236}">
                <a16:creationId xmlns:a16="http://schemas.microsoft.com/office/drawing/2014/main" id="{F69CF060-99D1-4E21-BB0D-3218249B41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351712" cy="41148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zh-CN" sz="2800" dirty="0">
                <a:ea typeface="SimSun" panose="02010600030101010101" pitchFamily="2" charset="-122"/>
              </a:rPr>
              <a:t>Treat the different types of regions </a:t>
            </a:r>
            <a:r>
              <a:rPr lang="en-US" altLang="zh-CN" sz="2800" dirty="0">
                <a:solidFill>
                  <a:srgbClr val="FF0000"/>
                </a:solidFill>
                <a:ea typeface="SimSun" panose="02010600030101010101" pitchFamily="2" charset="-122"/>
              </a:rPr>
              <a:t>independently</a:t>
            </a:r>
            <a:r>
              <a:rPr lang="en-US" altLang="zh-CN" sz="2800" dirty="0">
                <a:ea typeface="SimSun" panose="02010600030101010101" pitchFamily="2" charset="-122"/>
              </a:rPr>
              <a:t> and combine at the time of classification.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zh-CN" sz="2800" dirty="0">
              <a:ea typeface="SimSun" panose="02010600030101010101" pitchFamily="2" charset="-122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z="2400" dirty="0">
                <a:solidFill>
                  <a:srgbClr val="0000FF"/>
                </a:solidFill>
                <a:ea typeface="SimSun" panose="02010600030101010101" pitchFamily="2" charset="-122"/>
              </a:rPr>
              <a:t>1. P(object| a</a:t>
            </a:r>
            <a:r>
              <a:rPr lang="en-US" altLang="zh-CN" sz="2400" baseline="-25000" dirty="0">
                <a:solidFill>
                  <a:srgbClr val="0000FF"/>
                </a:solidFill>
                <a:ea typeface="SimSun" panose="02010600030101010101" pitchFamily="2" charset="-122"/>
              </a:rPr>
              <a:t>1</a:t>
            </a:r>
            <a:r>
              <a:rPr lang="en-US" altLang="zh-CN" sz="2400" dirty="0">
                <a:solidFill>
                  <a:srgbClr val="0000FF"/>
                </a:solidFill>
                <a:ea typeface="SimSun" panose="02010600030101010101" pitchFamily="2" charset="-122"/>
              </a:rPr>
              <a:t>, a</a:t>
            </a:r>
            <a:r>
              <a:rPr lang="en-US" altLang="zh-CN" sz="2400" baseline="-25000" dirty="0">
                <a:solidFill>
                  <a:srgbClr val="0000FF"/>
                </a:solidFill>
                <a:ea typeface="SimSun" panose="02010600030101010101" pitchFamily="2" charset="-122"/>
              </a:rPr>
              <a:t>2</a:t>
            </a:r>
            <a:r>
              <a:rPr lang="en-US" altLang="zh-CN" sz="2400" dirty="0">
                <a:solidFill>
                  <a:srgbClr val="0000FF"/>
                </a:solidFill>
                <a:ea typeface="SimSun" panose="02010600030101010101" pitchFamily="2" charset="-122"/>
              </a:rPr>
              <a:t>,..,a</a:t>
            </a:r>
            <a:r>
              <a:rPr lang="en-US" altLang="zh-CN" sz="2400" baseline="-25000" dirty="0">
                <a:solidFill>
                  <a:srgbClr val="0000FF"/>
                </a:solidFill>
                <a:ea typeface="SimSun" panose="02010600030101010101" pitchFamily="2" charset="-122"/>
              </a:rPr>
              <a:t>n</a:t>
            </a:r>
            <a:r>
              <a:rPr lang="en-US" altLang="zh-CN" sz="2400" dirty="0">
                <a:solidFill>
                  <a:srgbClr val="0000FF"/>
                </a:solidFill>
                <a:ea typeface="SimSun" panose="02010600030101010101" pitchFamily="2" charset="-122"/>
              </a:rPr>
              <a:t>) = P(object|a</a:t>
            </a:r>
            <a:r>
              <a:rPr lang="en-US" altLang="zh-CN" sz="2400" baseline="-25000" dirty="0">
                <a:solidFill>
                  <a:srgbClr val="0000FF"/>
                </a:solidFill>
                <a:ea typeface="SimSun" panose="02010600030101010101" pitchFamily="2" charset="-122"/>
              </a:rPr>
              <a:t>1</a:t>
            </a:r>
            <a:r>
              <a:rPr lang="en-US" altLang="zh-CN" sz="2400" dirty="0">
                <a:solidFill>
                  <a:srgbClr val="0000FF"/>
                </a:solidFill>
                <a:ea typeface="SimSun" panose="02010600030101010101" pitchFamily="2" charset="-122"/>
              </a:rPr>
              <a:t>)*..*P(</a:t>
            </a:r>
            <a:r>
              <a:rPr lang="en-US" altLang="zh-CN" sz="2400" dirty="0" err="1">
                <a:solidFill>
                  <a:srgbClr val="0000FF"/>
                </a:solidFill>
                <a:ea typeface="SimSun" panose="02010600030101010101" pitchFamily="2" charset="-122"/>
              </a:rPr>
              <a:t>object|a</a:t>
            </a:r>
            <a:r>
              <a:rPr lang="en-US" altLang="zh-CN" sz="2400" baseline="-25000" dirty="0" err="1">
                <a:solidFill>
                  <a:srgbClr val="0000FF"/>
                </a:solidFill>
                <a:ea typeface="SimSun" panose="02010600030101010101" pitchFamily="2" charset="-122"/>
              </a:rPr>
              <a:t>n</a:t>
            </a:r>
            <a:r>
              <a:rPr lang="en-US" altLang="zh-CN" sz="2400" dirty="0">
                <a:solidFill>
                  <a:srgbClr val="0000FF"/>
                </a:solidFill>
                <a:ea typeface="SimSun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zh-CN" sz="2800" dirty="0">
              <a:ea typeface="SimSun" panose="02010600030101010101" pitchFamily="2" charset="-122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z="2800" dirty="0">
                <a:ea typeface="SimSun" panose="02010600030101010101" pitchFamily="2" charset="-122"/>
              </a:rPr>
              <a:t>2. Form </a:t>
            </a:r>
            <a:r>
              <a:rPr lang="en-US" altLang="zh-CN" sz="2800" dirty="0">
                <a:solidFill>
                  <a:srgbClr val="FF0000"/>
                </a:solidFill>
                <a:ea typeface="SimSun" panose="02010600030101010101" pitchFamily="2" charset="-122"/>
              </a:rPr>
              <a:t>intersections</a:t>
            </a:r>
            <a:r>
              <a:rPr lang="en-US" altLang="zh-CN" sz="2800" dirty="0">
                <a:solidFill>
                  <a:schemeClr val="hlink"/>
                </a:solidFill>
                <a:ea typeface="SimSun" panose="02010600030101010101" pitchFamily="2" charset="-122"/>
              </a:rPr>
              <a:t> </a:t>
            </a:r>
            <a:r>
              <a:rPr lang="en-US" altLang="zh-CN" sz="2800" dirty="0">
                <a:ea typeface="SimSun" panose="02010600030101010101" pitchFamily="2" charset="-122"/>
              </a:rPr>
              <a:t>of the different types of regions, creating smaller regions that have both color and texture properties for classification.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77BE92F-E5C2-41A1-8BC9-19D31E09B1B8}"/>
                  </a:ext>
                </a:extLst>
              </p14:cNvPr>
              <p14:cNvContentPartPr/>
              <p14:nvPr/>
            </p14:nvContentPartPr>
            <p14:xfrm>
              <a:off x="-901080" y="3093120"/>
              <a:ext cx="2109600" cy="2222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77BE92F-E5C2-41A1-8BC9-19D31E09B1B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910440" y="3083760"/>
                <a:ext cx="2128320" cy="224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837095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26">
            <a:extLst>
              <a:ext uri="{FF2B5EF4-FFF2-40B4-BE49-F238E27FC236}">
                <a16:creationId xmlns:a16="http://schemas.microsoft.com/office/drawing/2014/main" id="{15E68CE2-3199-42F6-A92E-93856EF4E1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Experiments </a:t>
            </a:r>
            <a:r>
              <a:rPr lang="en-US" altLang="zh-CN" sz="3600">
                <a:ea typeface="SimSun" panose="02010600030101010101" pitchFamily="2" charset="-122"/>
              </a:rPr>
              <a:t>(on 860 images)</a:t>
            </a:r>
          </a:p>
        </p:txBody>
      </p:sp>
      <p:sp>
        <p:nvSpPr>
          <p:cNvPr id="54275" name="Rectangle 1027">
            <a:extLst>
              <a:ext uri="{FF2B5EF4-FFF2-40B4-BE49-F238E27FC236}">
                <a16:creationId xmlns:a16="http://schemas.microsoft.com/office/drawing/2014/main" id="{00422EE3-626A-4D79-9522-95BDE09F71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447800"/>
            <a:ext cx="7199313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CN" sz="2400">
              <a:ea typeface="SimSun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endParaRPr lang="en-US" altLang="zh-CN" sz="2400">
              <a:ea typeface="SimSun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>
                <a:ea typeface="SimSun" panose="02010600030101010101" pitchFamily="2" charset="-122"/>
              </a:rPr>
              <a:t>18 keywords: </a:t>
            </a:r>
            <a:r>
              <a:rPr lang="en-US" altLang="zh-CN" sz="2400">
                <a:solidFill>
                  <a:schemeClr val="hlink"/>
                </a:solidFill>
                <a:ea typeface="SimSun" panose="02010600030101010101" pitchFamily="2" charset="-122"/>
              </a:rPr>
              <a:t>mountains </a:t>
            </a:r>
            <a:r>
              <a:rPr lang="en-US" altLang="zh-CN" sz="2400">
                <a:ea typeface="SimSun" panose="02010600030101010101" pitchFamily="2" charset="-122"/>
              </a:rPr>
              <a:t>(30), </a:t>
            </a:r>
            <a:r>
              <a:rPr lang="en-US" altLang="zh-CN" sz="2400">
                <a:solidFill>
                  <a:srgbClr val="FF9900"/>
                </a:solidFill>
                <a:ea typeface="SimSun" panose="02010600030101010101" pitchFamily="2" charset="-122"/>
              </a:rPr>
              <a:t>orangutan</a:t>
            </a:r>
            <a:r>
              <a:rPr lang="en-US" altLang="zh-CN" sz="2400">
                <a:ea typeface="SimSun" panose="02010600030101010101" pitchFamily="2" charset="-122"/>
              </a:rPr>
              <a:t> (37), </a:t>
            </a:r>
            <a:r>
              <a:rPr lang="en-US" altLang="zh-CN" sz="2400">
                <a:solidFill>
                  <a:srgbClr val="CC3300"/>
                </a:solidFill>
                <a:ea typeface="SimSun" panose="02010600030101010101" pitchFamily="2" charset="-122"/>
              </a:rPr>
              <a:t>track</a:t>
            </a:r>
            <a:r>
              <a:rPr lang="en-US" altLang="zh-CN" sz="2400">
                <a:ea typeface="SimSun" panose="02010600030101010101" pitchFamily="2" charset="-122"/>
              </a:rPr>
              <a:t> (40), </a:t>
            </a:r>
            <a:r>
              <a:rPr lang="en-US" altLang="zh-CN" sz="2400">
                <a:solidFill>
                  <a:srgbClr val="996633"/>
                </a:solidFill>
                <a:ea typeface="SimSun" panose="02010600030101010101" pitchFamily="2" charset="-122"/>
              </a:rPr>
              <a:t>tree trunk</a:t>
            </a:r>
            <a:r>
              <a:rPr lang="en-US" altLang="zh-CN" sz="2400">
                <a:ea typeface="SimSun" panose="02010600030101010101" pitchFamily="2" charset="-122"/>
              </a:rPr>
              <a:t> (43), </a:t>
            </a:r>
            <a:r>
              <a:rPr lang="en-US" altLang="zh-CN" sz="2400">
                <a:solidFill>
                  <a:srgbClr val="339966"/>
                </a:solidFill>
                <a:ea typeface="SimSun" panose="02010600030101010101" pitchFamily="2" charset="-122"/>
              </a:rPr>
              <a:t>football field</a:t>
            </a:r>
            <a:r>
              <a:rPr lang="en-US" altLang="zh-CN" sz="2400">
                <a:ea typeface="SimSun" panose="02010600030101010101" pitchFamily="2" charset="-122"/>
              </a:rPr>
              <a:t> (43), </a:t>
            </a:r>
            <a:r>
              <a:rPr lang="en-US" altLang="zh-CN" sz="2400">
                <a:solidFill>
                  <a:srgbClr val="FF9966"/>
                </a:solidFill>
                <a:ea typeface="SimSun" panose="02010600030101010101" pitchFamily="2" charset="-122"/>
              </a:rPr>
              <a:t>beach</a:t>
            </a:r>
            <a:r>
              <a:rPr lang="en-US" altLang="zh-CN" sz="2400">
                <a:ea typeface="SimSun" panose="02010600030101010101" pitchFamily="2" charset="-122"/>
              </a:rPr>
              <a:t> (45), </a:t>
            </a:r>
            <a:r>
              <a:rPr lang="en-US" altLang="zh-CN" sz="2400">
                <a:solidFill>
                  <a:srgbClr val="C1BB3F"/>
                </a:solidFill>
                <a:ea typeface="SimSun" panose="02010600030101010101" pitchFamily="2" charset="-122"/>
              </a:rPr>
              <a:t>prairie grass</a:t>
            </a:r>
            <a:r>
              <a:rPr lang="en-US" altLang="zh-CN" sz="2400">
                <a:ea typeface="SimSun" panose="02010600030101010101" pitchFamily="2" charset="-122"/>
              </a:rPr>
              <a:t> (53), </a:t>
            </a:r>
            <a:r>
              <a:rPr lang="en-US" altLang="zh-CN" sz="2400">
                <a:solidFill>
                  <a:srgbClr val="CC0099"/>
                </a:solidFill>
                <a:ea typeface="SimSun" panose="02010600030101010101" pitchFamily="2" charset="-122"/>
              </a:rPr>
              <a:t>cherry tree</a:t>
            </a:r>
            <a:r>
              <a:rPr lang="en-US" altLang="zh-CN" sz="2400">
                <a:ea typeface="SimSun" panose="02010600030101010101" pitchFamily="2" charset="-122"/>
              </a:rPr>
              <a:t> (53), </a:t>
            </a:r>
            <a:r>
              <a:rPr lang="en-US" altLang="zh-CN" sz="2400">
                <a:solidFill>
                  <a:srgbClr val="777777"/>
                </a:solidFill>
                <a:ea typeface="SimSun" panose="02010600030101010101" pitchFamily="2" charset="-122"/>
              </a:rPr>
              <a:t>snow</a:t>
            </a:r>
            <a:r>
              <a:rPr lang="en-US" altLang="zh-CN" sz="2400">
                <a:solidFill>
                  <a:schemeClr val="folHlink"/>
                </a:solidFill>
                <a:ea typeface="SimSun" panose="02010600030101010101" pitchFamily="2" charset="-122"/>
              </a:rPr>
              <a:t> </a:t>
            </a:r>
            <a:r>
              <a:rPr lang="en-US" altLang="zh-CN" sz="2400">
                <a:ea typeface="SimSun" panose="02010600030101010101" pitchFamily="2" charset="-122"/>
              </a:rPr>
              <a:t>(54), zebra (56), </a:t>
            </a:r>
            <a:r>
              <a:rPr lang="en-US" altLang="zh-CN" sz="2400">
                <a:solidFill>
                  <a:srgbClr val="808080"/>
                </a:solidFill>
                <a:ea typeface="SimSun" panose="02010600030101010101" pitchFamily="2" charset="-122"/>
              </a:rPr>
              <a:t>polar bear</a:t>
            </a:r>
            <a:r>
              <a:rPr lang="en-US" altLang="zh-CN" sz="2400">
                <a:ea typeface="SimSun" panose="02010600030101010101" pitchFamily="2" charset="-122"/>
              </a:rPr>
              <a:t> (56), </a:t>
            </a:r>
            <a:r>
              <a:rPr lang="en-US" altLang="zh-CN" sz="2400">
                <a:solidFill>
                  <a:srgbClr val="FF9933"/>
                </a:solidFill>
                <a:ea typeface="SimSun" panose="02010600030101010101" pitchFamily="2" charset="-122"/>
              </a:rPr>
              <a:t>lion </a:t>
            </a:r>
            <a:r>
              <a:rPr lang="en-US" altLang="zh-CN" sz="2400">
                <a:ea typeface="SimSun" panose="02010600030101010101" pitchFamily="2" charset="-122"/>
              </a:rPr>
              <a:t>(71), </a:t>
            </a:r>
            <a:r>
              <a:rPr lang="en-US" altLang="zh-CN" sz="2400">
                <a:solidFill>
                  <a:schemeClr val="folHlink"/>
                </a:solidFill>
                <a:ea typeface="SimSun" panose="02010600030101010101" pitchFamily="2" charset="-122"/>
              </a:rPr>
              <a:t>water</a:t>
            </a:r>
            <a:r>
              <a:rPr lang="en-US" altLang="zh-CN" sz="2400">
                <a:ea typeface="SimSun" panose="02010600030101010101" pitchFamily="2" charset="-122"/>
              </a:rPr>
              <a:t> (76), </a:t>
            </a:r>
            <a:r>
              <a:rPr lang="en-US" altLang="zh-CN" sz="2400">
                <a:solidFill>
                  <a:srgbClr val="663300"/>
                </a:solidFill>
                <a:ea typeface="SimSun" panose="02010600030101010101" pitchFamily="2" charset="-122"/>
              </a:rPr>
              <a:t>chimpanzee</a:t>
            </a:r>
            <a:r>
              <a:rPr lang="en-US" altLang="zh-CN" sz="2400">
                <a:ea typeface="SimSun" panose="02010600030101010101" pitchFamily="2" charset="-122"/>
              </a:rPr>
              <a:t> (79), </a:t>
            </a:r>
            <a:r>
              <a:rPr lang="en-US" altLang="zh-CN" sz="2400">
                <a:solidFill>
                  <a:srgbClr val="CC6600"/>
                </a:solidFill>
                <a:ea typeface="SimSun" panose="02010600030101010101" pitchFamily="2" charset="-122"/>
              </a:rPr>
              <a:t>cheetah</a:t>
            </a:r>
            <a:r>
              <a:rPr lang="en-US" altLang="zh-CN" sz="2400">
                <a:ea typeface="SimSun" panose="02010600030101010101" pitchFamily="2" charset="-122"/>
              </a:rPr>
              <a:t> (112), </a:t>
            </a:r>
            <a:r>
              <a:rPr lang="en-US" altLang="zh-CN" sz="2400">
                <a:solidFill>
                  <a:srgbClr val="3399FF"/>
                </a:solidFill>
                <a:ea typeface="SimSun" panose="02010600030101010101" pitchFamily="2" charset="-122"/>
              </a:rPr>
              <a:t>sky</a:t>
            </a:r>
            <a:r>
              <a:rPr lang="en-US" altLang="zh-CN" sz="2400">
                <a:ea typeface="SimSun" panose="02010600030101010101" pitchFamily="2" charset="-122"/>
              </a:rPr>
              <a:t> (259), </a:t>
            </a:r>
            <a:r>
              <a:rPr lang="en-US" altLang="zh-CN" sz="2400">
                <a:solidFill>
                  <a:srgbClr val="2CB836"/>
                </a:solidFill>
                <a:ea typeface="SimSun" panose="02010600030101010101" pitchFamily="2" charset="-122"/>
              </a:rPr>
              <a:t>grass</a:t>
            </a:r>
            <a:r>
              <a:rPr lang="en-US" altLang="zh-CN" sz="2400">
                <a:solidFill>
                  <a:schemeClr val="accent1"/>
                </a:solidFill>
                <a:ea typeface="SimSun" panose="02010600030101010101" pitchFamily="2" charset="-122"/>
              </a:rPr>
              <a:t> </a:t>
            </a:r>
            <a:r>
              <a:rPr lang="en-US" altLang="zh-CN" sz="2400">
                <a:ea typeface="SimSun" panose="02010600030101010101" pitchFamily="2" charset="-122"/>
              </a:rPr>
              <a:t>(272), </a:t>
            </a:r>
            <a:r>
              <a:rPr lang="en-US" altLang="zh-CN" sz="2400">
                <a:solidFill>
                  <a:srgbClr val="339966"/>
                </a:solidFill>
                <a:ea typeface="SimSun" panose="02010600030101010101" pitchFamily="2" charset="-122"/>
              </a:rPr>
              <a:t>tree</a:t>
            </a:r>
            <a:r>
              <a:rPr lang="en-US" altLang="zh-CN" sz="2400">
                <a:ea typeface="SimSun" panose="02010600030101010101" pitchFamily="2" charset="-122"/>
              </a:rPr>
              <a:t> (361).</a:t>
            </a:r>
          </a:p>
          <a:p>
            <a:pPr eaLnBrk="1" hangingPunct="1">
              <a:lnSpc>
                <a:spcPct val="80000"/>
              </a:lnSpc>
            </a:pPr>
            <a:endParaRPr lang="en-US" altLang="zh-CN" sz="2400">
              <a:ea typeface="SimSun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>
                <a:ea typeface="SimSun" panose="02010600030101010101" pitchFamily="2" charset="-122"/>
              </a:rPr>
              <a:t>A set of cross-validation experiments (80% as training set and the other 20% as test set)</a:t>
            </a:r>
          </a:p>
          <a:p>
            <a:pPr eaLnBrk="1" hangingPunct="1">
              <a:lnSpc>
                <a:spcPct val="80000"/>
              </a:lnSpc>
            </a:pPr>
            <a:endParaRPr lang="en-US" altLang="zh-CN" sz="2400">
              <a:ea typeface="SimSun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>
                <a:ea typeface="SimSun" panose="02010600030101010101" pitchFamily="2" charset="-122"/>
              </a:rPr>
              <a:t>The poorest results are on object classes </a:t>
            </a:r>
            <a:r>
              <a:rPr lang="en-US" altLang="zh-CN" sz="2400">
                <a:solidFill>
                  <a:srgbClr val="008000"/>
                </a:solidFill>
                <a:ea typeface="SimSun" panose="02010600030101010101" pitchFamily="2" charset="-122"/>
              </a:rPr>
              <a:t>“tree,”</a:t>
            </a:r>
            <a:r>
              <a:rPr lang="en-US" altLang="zh-CN" sz="2400">
                <a:ea typeface="SimSun" panose="02010600030101010101" pitchFamily="2" charset="-122"/>
              </a:rPr>
              <a:t> </a:t>
            </a:r>
            <a:r>
              <a:rPr lang="en-US" altLang="zh-CN" sz="2400">
                <a:solidFill>
                  <a:srgbClr val="2CB836"/>
                </a:solidFill>
                <a:ea typeface="SimSun" panose="02010600030101010101" pitchFamily="2" charset="-122"/>
              </a:rPr>
              <a:t>“grass,”</a:t>
            </a:r>
            <a:r>
              <a:rPr lang="en-US" altLang="zh-CN" sz="2400">
                <a:ea typeface="SimSun" panose="02010600030101010101" pitchFamily="2" charset="-122"/>
              </a:rPr>
              <a:t> and </a:t>
            </a:r>
            <a:r>
              <a:rPr lang="en-US" altLang="zh-CN" sz="2400">
                <a:solidFill>
                  <a:schemeClr val="folHlink"/>
                </a:solidFill>
                <a:ea typeface="SimSun" panose="02010600030101010101" pitchFamily="2" charset="-122"/>
              </a:rPr>
              <a:t>“water,”</a:t>
            </a:r>
            <a:r>
              <a:rPr lang="en-US" altLang="zh-CN" sz="2400">
                <a:ea typeface="SimSun" panose="02010600030101010101" pitchFamily="2" charset="-122"/>
              </a:rPr>
              <a:t> each of which has a high variance; a single Gaussian model is insufficient.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FCA324A-4EC2-4997-A194-877C3201FA27}"/>
                  </a:ext>
                </a:extLst>
              </p14:cNvPr>
              <p14:cNvContentPartPr/>
              <p14:nvPr/>
            </p14:nvContentPartPr>
            <p14:xfrm>
              <a:off x="1524240" y="4691880"/>
              <a:ext cx="6099840" cy="3970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FCA324A-4EC2-4997-A194-877C3201FA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14880" y="4682520"/>
                <a:ext cx="6118560" cy="415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4026562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298" name="Object 2">
            <a:extLst>
              <a:ext uri="{FF2B5EF4-FFF2-40B4-BE49-F238E27FC236}">
                <a16:creationId xmlns:a16="http://schemas.microsoft.com/office/drawing/2014/main" id="{6101843C-159B-4004-AE46-42B48ADF82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8200" y="1905000"/>
          <a:ext cx="3857625" cy="385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8" name="Chart" r:id="rId4" imgW="7010400" imgH="7001053" progId="Excel.Chart.8">
                  <p:embed/>
                </p:oleObj>
              </mc:Choice>
              <mc:Fallback>
                <p:oleObj name="Chart" r:id="rId4" imgW="7010400" imgH="7001053" progId="Excel.Chart.8">
                  <p:embed/>
                  <p:pic>
                    <p:nvPicPr>
                      <p:cNvPr id="55298" name="Object 2">
                        <a:extLst>
                          <a:ext uri="{FF2B5EF4-FFF2-40B4-BE49-F238E27FC236}">
                            <a16:creationId xmlns:a16="http://schemas.microsoft.com/office/drawing/2014/main" id="{6101843C-159B-4004-AE46-42B48ADF82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905000"/>
                        <a:ext cx="3857625" cy="3852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299" name="Object 3">
            <a:extLst>
              <a:ext uri="{FF2B5EF4-FFF2-40B4-BE49-F238E27FC236}">
                <a16:creationId xmlns:a16="http://schemas.microsoft.com/office/drawing/2014/main" id="{FC27BC96-03B6-4D91-8F8E-A576BBEBCE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1905000"/>
          <a:ext cx="3857625" cy="385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9" name="Chart" r:id="rId6" imgW="7010400" imgH="7001053" progId="Excel.Chart.8">
                  <p:embed/>
                </p:oleObj>
              </mc:Choice>
              <mc:Fallback>
                <p:oleObj name="Chart" r:id="rId6" imgW="7010400" imgH="7001053" progId="Excel.Chart.8">
                  <p:embed/>
                  <p:pic>
                    <p:nvPicPr>
                      <p:cNvPr id="55299" name="Object 3">
                        <a:extLst>
                          <a:ext uri="{FF2B5EF4-FFF2-40B4-BE49-F238E27FC236}">
                            <a16:creationId xmlns:a16="http://schemas.microsoft.com/office/drawing/2014/main" id="{FC27BC96-03B6-4D91-8F8E-A576BBEBCEE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905000"/>
                        <a:ext cx="3857625" cy="3852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0" name="Rectangle 4">
            <a:extLst>
              <a:ext uri="{FF2B5EF4-FFF2-40B4-BE49-F238E27FC236}">
                <a16:creationId xmlns:a16="http://schemas.microsoft.com/office/drawing/2014/main" id="{B6D701E9-1EC6-4351-8317-F0852F1BA0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200">
                <a:ea typeface="SimSun" panose="02010600030101010101" pitchFamily="2" charset="-122"/>
              </a:rPr>
              <a:t>ROC Charts: </a:t>
            </a:r>
            <a:br>
              <a:rPr lang="en-US" altLang="zh-CN" sz="3200">
                <a:ea typeface="SimSun" panose="02010600030101010101" pitchFamily="2" charset="-122"/>
              </a:rPr>
            </a:br>
            <a:r>
              <a:rPr lang="en-US" altLang="zh-CN" sz="3200">
                <a:ea typeface="SimSun" panose="02010600030101010101" pitchFamily="2" charset="-122"/>
              </a:rPr>
              <a:t>True Positive vs. False Positive</a:t>
            </a:r>
          </a:p>
        </p:txBody>
      </p:sp>
      <p:sp>
        <p:nvSpPr>
          <p:cNvPr id="55301" name="Text Box 5">
            <a:extLst>
              <a:ext uri="{FF2B5EF4-FFF2-40B4-BE49-F238E27FC236}">
                <a16:creationId xmlns:a16="http://schemas.microsoft.com/office/drawing/2014/main" id="{B8053BA3-4F1F-4A86-87C9-DBE88D083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791200"/>
            <a:ext cx="28590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Independent Treatment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 Color and Texture</a:t>
            </a:r>
          </a:p>
        </p:txBody>
      </p:sp>
      <p:sp>
        <p:nvSpPr>
          <p:cNvPr id="55302" name="Text Box 6">
            <a:extLst>
              <a:ext uri="{FF2B5EF4-FFF2-40B4-BE49-F238E27FC236}">
                <a16:creationId xmlns:a16="http://schemas.microsoft.com/office/drawing/2014/main" id="{3888DC22-335C-44C5-8FD1-825F8013A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6863" y="5791200"/>
            <a:ext cx="2930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Using Intersections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 Color and Texture Regions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94539DC-6639-4CBB-8D83-6531C91C9D80}"/>
                  </a:ext>
                </a:extLst>
              </p14:cNvPr>
              <p14:cNvContentPartPr/>
              <p14:nvPr/>
            </p14:nvContentPartPr>
            <p14:xfrm>
              <a:off x="675000" y="772200"/>
              <a:ext cx="7441560" cy="4900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94539DC-6639-4CBB-8D83-6531C91C9D8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5640" y="762840"/>
                <a:ext cx="7460280" cy="491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8766700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15">
            <a:extLst>
              <a:ext uri="{FF2B5EF4-FFF2-40B4-BE49-F238E27FC236}">
                <a16:creationId xmlns:a16="http://schemas.microsoft.com/office/drawing/2014/main" id="{ECD4C227-90C5-4487-9229-47F9A8F4C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728913"/>
            <a:ext cx="16033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SimSun" panose="02010600030101010101" pitchFamily="2" charset="-122"/>
              </a:rPr>
              <a:t>cheetah</a:t>
            </a:r>
          </a:p>
        </p:txBody>
      </p:sp>
      <p:pic>
        <p:nvPicPr>
          <p:cNvPr id="57347" name="Picture 17" descr="421074">
            <a:extLst>
              <a:ext uri="{FF2B5EF4-FFF2-40B4-BE49-F238E27FC236}">
                <a16:creationId xmlns:a16="http://schemas.microsoft.com/office/drawing/2014/main" id="{7CDB78D5-DA7E-4E03-8138-2B77E4866F17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119313"/>
            <a:ext cx="2559050" cy="191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Picture 18" descr="433051">
            <a:extLst>
              <a:ext uri="{FF2B5EF4-FFF2-40B4-BE49-F238E27FC236}">
                <a16:creationId xmlns:a16="http://schemas.microsoft.com/office/drawing/2014/main" id="{92043FCE-5CCD-47FE-9CC4-0727594B335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119313"/>
            <a:ext cx="2559050" cy="191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Picture 19" descr="421082">
            <a:extLst>
              <a:ext uri="{FF2B5EF4-FFF2-40B4-BE49-F238E27FC236}">
                <a16:creationId xmlns:a16="http://schemas.microsoft.com/office/drawing/2014/main" id="{C033DE81-47C6-41CC-A3CB-24AB7FBB6A75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148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Picture 20" descr="433047">
            <a:extLst>
              <a:ext uri="{FF2B5EF4-FFF2-40B4-BE49-F238E27FC236}">
                <a16:creationId xmlns:a16="http://schemas.microsoft.com/office/drawing/2014/main" id="{9E90FF52-AEE9-4DD8-AE1B-1FF5D22F7A52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1148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1" name="Picture 21" descr="003234TB">
            <a:extLst>
              <a:ext uri="{FF2B5EF4-FFF2-40B4-BE49-F238E27FC236}">
                <a16:creationId xmlns:a16="http://schemas.microsoft.com/office/drawing/2014/main" id="{63E89CF9-512D-46FC-93FA-F9E6F1AF5BC9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1148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2" name="Rectangle 48">
            <a:extLst>
              <a:ext uri="{FF2B5EF4-FFF2-40B4-BE49-F238E27FC236}">
                <a16:creationId xmlns:a16="http://schemas.microsoft.com/office/drawing/2014/main" id="{B5E2900A-DBFF-4FBD-9CDE-137237FD30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Sample Retrieval Results</a:t>
            </a:r>
          </a:p>
        </p:txBody>
      </p:sp>
    </p:spTree>
    <p:extLst>
      <p:ext uri="{BB962C8B-B14F-4D97-AF65-F5344CB8AC3E}">
        <p14:creationId xmlns:p14="http://schemas.microsoft.com/office/powerpoint/2010/main" val="254915489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2">
            <a:extLst>
              <a:ext uri="{FF2B5EF4-FFF2-40B4-BE49-F238E27FC236}">
                <a16:creationId xmlns:a16="http://schemas.microsoft.com/office/drawing/2014/main" id="{B07E5591-88A4-4A83-BA14-EB10CEBAA4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Sample Results (Cont.)</a:t>
            </a:r>
            <a:endParaRPr lang="zh-CN" altLang="en-US">
              <a:ea typeface="SimSun" panose="02010600030101010101" pitchFamily="2" charset="-122"/>
            </a:endParaRPr>
          </a:p>
        </p:txBody>
      </p:sp>
      <p:sp>
        <p:nvSpPr>
          <p:cNvPr id="58371" name="Text Box 5">
            <a:extLst>
              <a:ext uri="{FF2B5EF4-FFF2-40B4-BE49-F238E27FC236}">
                <a16:creationId xmlns:a16="http://schemas.microsoft.com/office/drawing/2014/main" id="{B80EE161-BBBD-4EF3-8F50-623B5AB28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667000"/>
            <a:ext cx="11303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SimSun" panose="02010600030101010101" pitchFamily="2" charset="-122"/>
              </a:rPr>
              <a:t>grass</a:t>
            </a:r>
          </a:p>
        </p:txBody>
      </p:sp>
      <p:pic>
        <p:nvPicPr>
          <p:cNvPr id="58372" name="Picture 7">
            <a:extLst>
              <a:ext uri="{FF2B5EF4-FFF2-40B4-BE49-F238E27FC236}">
                <a16:creationId xmlns:a16="http://schemas.microsoft.com/office/drawing/2014/main" id="{7F7AF0CE-D697-4A07-8E30-05A44FACE917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1336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8">
            <a:extLst>
              <a:ext uri="{FF2B5EF4-FFF2-40B4-BE49-F238E27FC236}">
                <a16:creationId xmlns:a16="http://schemas.microsoft.com/office/drawing/2014/main" id="{926442EE-79C8-449F-9F17-774AF9A3A461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910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9">
            <a:extLst>
              <a:ext uri="{FF2B5EF4-FFF2-40B4-BE49-F238E27FC236}">
                <a16:creationId xmlns:a16="http://schemas.microsoft.com/office/drawing/2014/main" id="{EDD59853-F0A4-4574-9728-2B1EAF4A636C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1910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5" name="Picture 10">
            <a:extLst>
              <a:ext uri="{FF2B5EF4-FFF2-40B4-BE49-F238E27FC236}">
                <a16:creationId xmlns:a16="http://schemas.microsoft.com/office/drawing/2014/main" id="{5C984B34-2F4B-4A8D-A6B3-8FBF2F9F9541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1910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6" name="Picture 11" descr="506022">
            <a:extLst>
              <a:ext uri="{FF2B5EF4-FFF2-40B4-BE49-F238E27FC236}">
                <a16:creationId xmlns:a16="http://schemas.microsoft.com/office/drawing/2014/main" id="{BE9CD201-1969-411E-9A36-79E39FDCD896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1336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98089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4">
            <a:extLst>
              <a:ext uri="{FF2B5EF4-FFF2-40B4-BE49-F238E27FC236}">
                <a16:creationId xmlns:a16="http://schemas.microsoft.com/office/drawing/2014/main" id="{AB2CFCDF-5DB1-4726-8CD0-19F88C067F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Sample Results (Cont.)</a:t>
            </a:r>
          </a:p>
        </p:txBody>
      </p:sp>
      <p:pic>
        <p:nvPicPr>
          <p:cNvPr id="59395" name="Picture 7">
            <a:extLst>
              <a:ext uri="{FF2B5EF4-FFF2-40B4-BE49-F238E27FC236}">
                <a16:creationId xmlns:a16="http://schemas.microsoft.com/office/drawing/2014/main" id="{122BE83A-74AE-41E0-9B15-44C734417947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150" y="21336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8">
            <a:extLst>
              <a:ext uri="{FF2B5EF4-FFF2-40B4-BE49-F238E27FC236}">
                <a16:creationId xmlns:a16="http://schemas.microsoft.com/office/drawing/2014/main" id="{0842F9AE-728C-48DF-9552-F9155B2667CE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150" y="21336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Picture 9">
            <a:extLst>
              <a:ext uri="{FF2B5EF4-FFF2-40B4-BE49-F238E27FC236}">
                <a16:creationId xmlns:a16="http://schemas.microsoft.com/office/drawing/2014/main" id="{803F1DAB-4654-4CE2-9902-0C7976D995B2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" y="41910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Picture 10">
            <a:extLst>
              <a:ext uri="{FF2B5EF4-FFF2-40B4-BE49-F238E27FC236}">
                <a16:creationId xmlns:a16="http://schemas.microsoft.com/office/drawing/2014/main" id="{63F33DA1-A64E-462A-9CD5-DD96B8530F60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150" y="41910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9" name="Picture 11">
            <a:extLst>
              <a:ext uri="{FF2B5EF4-FFF2-40B4-BE49-F238E27FC236}">
                <a16:creationId xmlns:a16="http://schemas.microsoft.com/office/drawing/2014/main" id="{F705CC42-749D-4FCD-A00F-F03CA7F18C00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150" y="41148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0" name="Text Box 12">
            <a:extLst>
              <a:ext uri="{FF2B5EF4-FFF2-40B4-BE49-F238E27FC236}">
                <a16:creationId xmlns:a16="http://schemas.microsoft.com/office/drawing/2014/main" id="{A94090CD-9F75-4D77-B77E-B77B94152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590800"/>
            <a:ext cx="21463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SimSun" panose="02010600030101010101" pitchFamily="2" charset="-122"/>
              </a:rPr>
              <a:t>cherry tree</a:t>
            </a:r>
          </a:p>
        </p:txBody>
      </p:sp>
    </p:spTree>
    <p:extLst>
      <p:ext uri="{BB962C8B-B14F-4D97-AF65-F5344CB8AC3E}">
        <p14:creationId xmlns:p14="http://schemas.microsoft.com/office/powerpoint/2010/main" val="75378313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>
            <a:extLst>
              <a:ext uri="{FF2B5EF4-FFF2-40B4-BE49-F238E27FC236}">
                <a16:creationId xmlns:a16="http://schemas.microsoft.com/office/drawing/2014/main" id="{D7B02B94-EC5D-4F08-BDEC-E3478268FE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Sample Results (Cont.)</a:t>
            </a:r>
          </a:p>
        </p:txBody>
      </p:sp>
      <p:sp>
        <p:nvSpPr>
          <p:cNvPr id="60419" name="Text Box 6">
            <a:extLst>
              <a:ext uri="{FF2B5EF4-FFF2-40B4-BE49-F238E27FC236}">
                <a16:creationId xmlns:a16="http://schemas.microsoft.com/office/drawing/2014/main" id="{C0AC5BC8-C5DF-45BF-AA16-C12EA396C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667000"/>
            <a:ext cx="819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SimSun" panose="02010600030101010101" pitchFamily="2" charset="-122"/>
              </a:rPr>
              <a:t>lion</a:t>
            </a:r>
          </a:p>
        </p:txBody>
      </p:sp>
      <p:pic>
        <p:nvPicPr>
          <p:cNvPr id="60420" name="Picture 8" descr="033017">
            <a:extLst>
              <a:ext uri="{FF2B5EF4-FFF2-40B4-BE49-F238E27FC236}">
                <a16:creationId xmlns:a16="http://schemas.microsoft.com/office/drawing/2014/main" id="{B1959C5E-C76E-4C2D-B594-E2A6B31FF43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057400"/>
            <a:ext cx="1462088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1" name="Picture 9" descr="421068">
            <a:extLst>
              <a:ext uri="{FF2B5EF4-FFF2-40B4-BE49-F238E27FC236}">
                <a16:creationId xmlns:a16="http://schemas.microsoft.com/office/drawing/2014/main" id="{6F4AB3C1-61B7-409D-A11A-111B12D6156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0574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2" name="Picture 10" descr="033009">
            <a:extLst>
              <a:ext uri="{FF2B5EF4-FFF2-40B4-BE49-F238E27FC236}">
                <a16:creationId xmlns:a16="http://schemas.microsoft.com/office/drawing/2014/main" id="{6E290310-3387-4343-B07B-EB79162DFDB4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191000"/>
            <a:ext cx="1462088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Picture 11" descr="510008">
            <a:extLst>
              <a:ext uri="{FF2B5EF4-FFF2-40B4-BE49-F238E27FC236}">
                <a16:creationId xmlns:a16="http://schemas.microsoft.com/office/drawing/2014/main" id="{ED122607-6E67-4B5F-98AE-967564ECE88B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1910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4" name="Picture 12" descr="029039">
            <a:extLst>
              <a:ext uri="{FF2B5EF4-FFF2-40B4-BE49-F238E27FC236}">
                <a16:creationId xmlns:a16="http://schemas.microsoft.com/office/drawing/2014/main" id="{A0CEF1E1-85B4-4323-B47B-8EB5BD5C15C0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191000"/>
            <a:ext cx="1462088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17157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F78CC8FD-6AE3-4094-9072-244F3F3E14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Summary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EAA36318-67A9-495B-856F-B6E54B6D20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7724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CN" sz="2400">
              <a:ea typeface="SimSun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>
                <a:ea typeface="SimSun" panose="02010600030101010101" pitchFamily="2" charset="-122"/>
              </a:rPr>
              <a:t>Designed a set of abstract region features: </a:t>
            </a:r>
            <a:r>
              <a:rPr lang="en-US" altLang="zh-CN" sz="2400">
                <a:solidFill>
                  <a:schemeClr val="hlink"/>
                </a:solidFill>
                <a:ea typeface="SimSun" panose="02010600030101010101" pitchFamily="2" charset="-122"/>
              </a:rPr>
              <a:t>color, </a:t>
            </a:r>
            <a:endParaRPr lang="en-US" altLang="zh-CN" sz="2400">
              <a:ea typeface="SimSun" panose="02010600030101010101" pitchFamily="2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400">
                <a:ea typeface="SimSun" panose="02010600030101010101" pitchFamily="2" charset="-122"/>
              </a:rPr>
              <a:t>    </a:t>
            </a:r>
            <a:r>
              <a:rPr lang="en-US" altLang="zh-CN" sz="2400">
                <a:solidFill>
                  <a:srgbClr val="008000"/>
                </a:solidFill>
                <a:ea typeface="SimSun" panose="02010600030101010101" pitchFamily="2" charset="-122"/>
              </a:rPr>
              <a:t>texture, </a:t>
            </a:r>
            <a:r>
              <a:rPr lang="en-US" altLang="zh-CN" sz="2400">
                <a:solidFill>
                  <a:srgbClr val="0066CC"/>
                </a:solidFill>
                <a:ea typeface="SimSun" panose="02010600030101010101" pitchFamily="2" charset="-122"/>
              </a:rPr>
              <a:t>structure,</a:t>
            </a:r>
            <a:r>
              <a:rPr lang="en-US" altLang="zh-CN" sz="2400">
                <a:solidFill>
                  <a:schemeClr val="folHlink"/>
                </a:solidFill>
                <a:ea typeface="SimSun" panose="02010600030101010101" pitchFamily="2" charset="-122"/>
              </a:rPr>
              <a:t> </a:t>
            </a:r>
            <a:r>
              <a:rPr lang="en-US" altLang="zh-CN" sz="2400">
                <a:ea typeface="SimSun" panose="02010600030101010101" pitchFamily="2" charset="-122"/>
              </a:rPr>
              <a:t>. . .</a:t>
            </a:r>
          </a:p>
          <a:p>
            <a:pPr eaLnBrk="1" hangingPunct="1">
              <a:lnSpc>
                <a:spcPct val="80000"/>
              </a:lnSpc>
            </a:pPr>
            <a:endParaRPr lang="en-US" altLang="zh-CN" sz="2400">
              <a:ea typeface="SimSun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>
                <a:ea typeface="SimSun" panose="02010600030101010101" pitchFamily="2" charset="-122"/>
              </a:rPr>
              <a:t>Developed a new </a:t>
            </a:r>
            <a:r>
              <a:rPr lang="en-US" altLang="zh-CN" sz="2400">
                <a:solidFill>
                  <a:srgbClr val="6600CC"/>
                </a:solidFill>
                <a:ea typeface="SimSun" panose="02010600030101010101" pitchFamily="2" charset="-122"/>
              </a:rPr>
              <a:t>semi-supervised EM-like algorithm</a:t>
            </a:r>
            <a:r>
              <a:rPr lang="en-US" altLang="zh-CN" sz="2400">
                <a:ea typeface="SimSun" panose="02010600030101010101" pitchFamily="2" charset="-122"/>
              </a:rPr>
              <a:t> to recognize object classes in color photographic images of outdoor scenes; tested on 860 images.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CN" sz="2400">
              <a:ea typeface="SimSun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>
                <a:ea typeface="SimSun" panose="02010600030101010101" pitchFamily="2" charset="-122"/>
              </a:rPr>
              <a:t>Compared </a:t>
            </a:r>
            <a:r>
              <a:rPr lang="en-US" altLang="zh-CN" sz="2400">
                <a:solidFill>
                  <a:srgbClr val="CC3300"/>
                </a:solidFill>
                <a:ea typeface="SimSun" panose="02010600030101010101" pitchFamily="2" charset="-122"/>
              </a:rPr>
              <a:t>two different methods of combining</a:t>
            </a:r>
            <a:r>
              <a:rPr lang="en-US" altLang="zh-CN" sz="2400">
                <a:ea typeface="SimSun" panose="02010600030101010101" pitchFamily="2" charset="-122"/>
              </a:rPr>
              <a:t> different types of abstract regions. The intersection method had a higher performance</a:t>
            </a:r>
          </a:p>
        </p:txBody>
      </p:sp>
    </p:spTree>
    <p:extLst>
      <p:ext uri="{BB962C8B-B14F-4D97-AF65-F5344CB8AC3E}">
        <p14:creationId xmlns:p14="http://schemas.microsoft.com/office/powerpoint/2010/main" val="171847709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D90F2D55-F4F3-4714-A793-6B506D843E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Weakness of the EM Classifier Approach</a:t>
            </a:r>
          </a:p>
        </p:txBody>
      </p:sp>
      <p:sp>
        <p:nvSpPr>
          <p:cNvPr id="62467" name="Content Placeholder 2">
            <a:extLst>
              <a:ext uri="{FF2B5EF4-FFF2-40B4-BE49-F238E27FC236}">
                <a16:creationId xmlns:a16="http://schemas.microsoft.com/office/drawing/2014/main" id="{55F629C9-0DFF-40EE-A9DB-E28577A3C1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It did not generalize well to multiple features</a:t>
            </a:r>
          </a:p>
          <a:p>
            <a:endParaRPr lang="en-US" altLang="en-US"/>
          </a:p>
          <a:p>
            <a:r>
              <a:rPr lang="en-US" altLang="en-US"/>
              <a:t>It assumed that object classes could be modeled as Gaussians</a:t>
            </a:r>
          </a:p>
        </p:txBody>
      </p:sp>
    </p:spTree>
    <p:extLst>
      <p:ext uri="{BB962C8B-B14F-4D97-AF65-F5344CB8AC3E}">
        <p14:creationId xmlns:p14="http://schemas.microsoft.com/office/powerpoint/2010/main" val="81799476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</TotalTime>
  <Words>3479</Words>
  <Application>Microsoft Office PowerPoint</Application>
  <PresentationFormat>On-screen Show (4:3)</PresentationFormat>
  <Paragraphs>737</Paragraphs>
  <Slides>90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90</vt:i4>
      </vt:variant>
    </vt:vector>
  </HeadingPairs>
  <TitlesOfParts>
    <vt:vector size="106" baseType="lpstr">
      <vt:lpstr>宋体</vt:lpstr>
      <vt:lpstr>宋体</vt:lpstr>
      <vt:lpstr>Arial</vt:lpstr>
      <vt:lpstr>Arial Black</vt:lpstr>
      <vt:lpstr>Arial Rounded MT Bold</vt:lpstr>
      <vt:lpstr>CMBX5</vt:lpstr>
      <vt:lpstr>Script MT Bold</vt:lpstr>
      <vt:lpstr>Symbol</vt:lpstr>
      <vt:lpstr>Tahoma</vt:lpstr>
      <vt:lpstr>Times</vt:lpstr>
      <vt:lpstr>Times (PCL6)</vt:lpstr>
      <vt:lpstr>Times New Roman</vt:lpstr>
      <vt:lpstr>Wingdings</vt:lpstr>
      <vt:lpstr>Default Design</vt:lpstr>
      <vt:lpstr>Equation</vt:lpstr>
      <vt:lpstr>Chart</vt:lpstr>
      <vt:lpstr>  Computer Vision   CSE 455 Content-Based Image Retrieval and the EM Algorithm  Linda Shapiro Professor of Computer Science &amp; Engineering Professor of Electrical Engineering</vt:lpstr>
      <vt:lpstr>Content-Based Image Retrieval </vt:lpstr>
      <vt:lpstr>Content-based Image Retrieval (CBIR)</vt:lpstr>
      <vt:lpstr>Applications</vt:lpstr>
      <vt:lpstr>What is a query?</vt:lpstr>
      <vt:lpstr>Some Systems You Can Try</vt:lpstr>
      <vt:lpstr>Google Image</vt:lpstr>
      <vt:lpstr>Microsoft Bing</vt:lpstr>
      <vt:lpstr>Problem with Text-Based Search</vt:lpstr>
      <vt:lpstr> Features</vt:lpstr>
      <vt:lpstr> Color Histograms</vt:lpstr>
      <vt:lpstr>Gridded Color</vt:lpstr>
      <vt:lpstr>  Color Layout   (IBM’s Gridded Color)</vt:lpstr>
      <vt:lpstr>Texture Distances</vt:lpstr>
      <vt:lpstr> Laws Texture</vt:lpstr>
      <vt:lpstr>Shape Distances</vt:lpstr>
      <vt:lpstr>Global Shape Properties: Projection Matching</vt:lpstr>
      <vt:lpstr>Global Shape Properties: Tangent-Angle Histograms</vt:lpstr>
      <vt:lpstr>Boundary Matching</vt:lpstr>
      <vt:lpstr> Del Bimbo Elastic Shape Matching</vt:lpstr>
      <vt:lpstr> Regions and Relationships</vt:lpstr>
      <vt:lpstr>Blobworld (Carson et al, 1999)</vt:lpstr>
      <vt:lpstr>Tiger Image as a Graph  (motivated by Blobworld)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Weakness of Low-level Features</vt:lpstr>
      <vt:lpstr>Yi Li’s Overall Approach</vt:lpstr>
      <vt:lpstr>Building Features:  Consistent Line Clusters (CLC)</vt:lpstr>
      <vt:lpstr>Experimental Evaluation</vt:lpstr>
      <vt:lpstr>Experimental Evaluation    Well-Patterned Buildings</vt:lpstr>
      <vt:lpstr>Experimental Evaluation    Non-Well-Patterned Buildings</vt:lpstr>
      <vt:lpstr>Experimental Evaluation    Non-Well-Patterned Non-Buildings</vt:lpstr>
      <vt:lpstr>Experimental Evaluation Well-Patterned Non-Buildings (false positives)</vt:lpstr>
      <vt:lpstr>Experimental Evaluation (CBIR)</vt:lpstr>
      <vt:lpstr>Experimental Evaluation (CBIR)         False positives from Yellowstone</vt:lpstr>
      <vt:lpstr>Machine Learning!</vt:lpstr>
      <vt:lpstr>Clustering</vt:lpstr>
      <vt:lpstr>K-Means Clustering</vt:lpstr>
      <vt:lpstr>K-Means Example 1</vt:lpstr>
      <vt:lpstr>K-Means Example 2</vt:lpstr>
      <vt:lpstr>K-Means Example 3</vt:lpstr>
      <vt:lpstr>K-means Variants</vt:lpstr>
      <vt:lpstr>K-Means </vt:lpstr>
      <vt:lpstr>K-Means Example</vt:lpstr>
      <vt:lpstr>K-Means Example</vt:lpstr>
      <vt:lpstr>K-Means  EM</vt:lpstr>
      <vt:lpstr>What is a covariance matrix</vt:lpstr>
      <vt:lpstr>1-D EM with Gaussian Distributions</vt:lpstr>
      <vt:lpstr>Expectation</vt:lpstr>
      <vt:lpstr>PowerPoint Presentation</vt:lpstr>
      <vt:lpstr>Maximization</vt:lpstr>
      <vt:lpstr>Multi-Dimensional Expectation Step for Color Image Segmentation</vt:lpstr>
      <vt:lpstr>Multi-dimensional Maximization Step for Color Image Segmentation</vt:lpstr>
      <vt:lpstr>Full EM Algorithm Multi-Dimensional</vt:lpstr>
      <vt:lpstr>EM Applications</vt:lpstr>
      <vt:lpstr>Blobworld: Sample Results</vt:lpstr>
      <vt:lpstr>EM Classifier Approach Object Class Recognition using Images of Abstract Regions</vt:lpstr>
      <vt:lpstr>Problem Statement</vt:lpstr>
      <vt:lpstr>Image Features for Object Recognition</vt:lpstr>
      <vt:lpstr>Abstract Regions</vt:lpstr>
      <vt:lpstr> Abstract Regions </vt:lpstr>
      <vt:lpstr>Model Initial Estimation</vt:lpstr>
      <vt:lpstr>EM Classifier: the Idea</vt:lpstr>
      <vt:lpstr>EM Algorithm</vt:lpstr>
      <vt:lpstr>1-D EM with Gaussian Distributions</vt:lpstr>
      <vt:lpstr>Standard EM to EM Classifier</vt:lpstr>
      <vt:lpstr>EM Classifier</vt:lpstr>
      <vt:lpstr>1. Initialization Step (Example)</vt:lpstr>
      <vt:lpstr>2. Iteration Step (Example)</vt:lpstr>
      <vt:lpstr>Recognition</vt:lpstr>
      <vt:lpstr>Combining different types of  abstract regions: First Try</vt:lpstr>
      <vt:lpstr>Experiments (on 860 images)</vt:lpstr>
      <vt:lpstr>ROC Charts:  True Positive vs. False Positive</vt:lpstr>
      <vt:lpstr>Sample Retrieval Results</vt:lpstr>
      <vt:lpstr>Sample Results (Cont.)</vt:lpstr>
      <vt:lpstr>Sample Results (Cont.)</vt:lpstr>
      <vt:lpstr>Sample Results (Cont.)</vt:lpstr>
      <vt:lpstr>Summary</vt:lpstr>
      <vt:lpstr>Weakness of the EM Classifier Approach</vt:lpstr>
    </vt:vector>
  </TitlesOfParts>
  <Company>UW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Kadir Operator Saliency, Scale and Image Description  Timor Kadir and Michael Brady University of Oxford</dc:title>
  <dc:creator>cse</dc:creator>
  <cp:lastModifiedBy>shapiro</cp:lastModifiedBy>
  <cp:revision>32</cp:revision>
  <dcterms:created xsi:type="dcterms:W3CDTF">2007-04-05T03:29:23Z</dcterms:created>
  <dcterms:modified xsi:type="dcterms:W3CDTF">2020-05-07T18:23:03Z</dcterms:modified>
</cp:coreProperties>
</file>